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79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4" d="100"/>
          <a:sy n="74" d="100"/>
        </p:scale>
        <p:origin x="6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5E9DD67-B39A-4094-B44F-F102F3B19FD6}"/>
              </a:ext>
            </a:extLst>
          </p:cNvPr>
          <p:cNvSpPr txBox="1"/>
          <p:nvPr/>
        </p:nvSpPr>
        <p:spPr>
          <a:xfrm>
            <a:off x="276046" y="232912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イチジク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ED61B25-E430-4CF5-A0F8-D6509CC4DADD}"/>
              </a:ext>
            </a:extLst>
          </p:cNvPr>
          <p:cNvGrpSpPr/>
          <p:nvPr/>
        </p:nvGrpSpPr>
        <p:grpSpPr>
          <a:xfrm>
            <a:off x="6605083" y="1378094"/>
            <a:ext cx="2605086" cy="1788055"/>
            <a:chOff x="6605083" y="1378094"/>
            <a:chExt cx="2605086" cy="1788055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C32CBC9-F223-4485-BD45-174FCCACD113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7C7A51E0-4554-4B4F-BC34-CE1C86E49A5C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205" name="楕円 204">
                  <a:extLst>
                    <a:ext uri="{FF2B5EF4-FFF2-40B4-BE49-F238E27FC236}">
                      <a16:creationId xmlns:a16="http://schemas.microsoft.com/office/drawing/2014/main" id="{B99AF0CB-3D2D-4441-8518-D6CE87D91C64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1C9E6565-C238-456B-BBCF-B466CE716ECC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75395AC4-BEBE-490A-A049-222348DCE51A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4A40A72-854A-4779-8321-8A26504948A0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3BC8435B-18AA-43B6-B642-4E740713651B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CA1914E6-5A20-4730-812C-36AA135C67AE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8620F551-C574-4A97-8CF7-351B1AE18EE3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C8665A9F-3FD8-4B32-B3B7-B9C22C31504E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C8440955-940B-4D97-BED0-DFCFF075DAE5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913BB458-F0EF-4C6D-B7B2-96DC7DA13DA7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30120CC5-B4BA-4A45-8CAA-21042564B27C}"/>
                </a:ext>
              </a:extLst>
            </p:cNvPr>
            <p:cNvGrpSpPr/>
            <p:nvPr/>
          </p:nvGrpSpPr>
          <p:grpSpPr>
            <a:xfrm>
              <a:off x="7636012" y="1409951"/>
              <a:ext cx="647727" cy="905794"/>
              <a:chOff x="4953000" y="2357246"/>
              <a:chExt cx="1968818" cy="2753234"/>
            </a:xfrm>
          </p:grpSpPr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52F508EA-5373-4A14-8E4C-691085380FAC}"/>
                  </a:ext>
                </a:extLst>
              </p:cNvPr>
              <p:cNvSpPr/>
              <p:nvPr/>
            </p:nvSpPr>
            <p:spPr>
              <a:xfrm>
                <a:off x="4953000" y="3260770"/>
                <a:ext cx="1968818" cy="1849710"/>
              </a:xfrm>
              <a:custGeom>
                <a:avLst/>
                <a:gdLst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1849710"/>
                  <a:gd name="connsiteX1" fmla="*/ 1968818 w 1968818"/>
                  <a:gd name="connsiteY1" fmla="*/ 1048680 h 1849710"/>
                  <a:gd name="connsiteX2" fmla="*/ 997109 w 1968818"/>
                  <a:gd name="connsiteY2" fmla="*/ 1849710 h 1849710"/>
                  <a:gd name="connsiteX3" fmla="*/ 0 w 1968818"/>
                  <a:gd name="connsiteY3" fmla="*/ 1048680 h 1849710"/>
                  <a:gd name="connsiteX4" fmla="*/ 984409 w 1968818"/>
                  <a:gd name="connsiteY4" fmla="*/ 0 h 1849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8818" h="1849710">
                    <a:moveTo>
                      <a:pt x="984409" y="0"/>
                    </a:moveTo>
                    <a:cubicBezTo>
                      <a:pt x="1528083" y="0"/>
                      <a:pt x="1968818" y="469510"/>
                      <a:pt x="1968818" y="1048680"/>
                    </a:cubicBezTo>
                    <a:cubicBezTo>
                      <a:pt x="1968818" y="1627850"/>
                      <a:pt x="1540783" y="1849710"/>
                      <a:pt x="997109" y="1849710"/>
                    </a:cubicBezTo>
                    <a:cubicBezTo>
                      <a:pt x="453435" y="1849710"/>
                      <a:pt x="0" y="1627850"/>
                      <a:pt x="0" y="1048680"/>
                    </a:cubicBezTo>
                    <a:cubicBezTo>
                      <a:pt x="0" y="469510"/>
                      <a:pt x="440735" y="0"/>
                      <a:pt x="984409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800000"/>
                  </a:gs>
                  <a:gs pos="0">
                    <a:srgbClr val="800000"/>
                  </a:gs>
                  <a:gs pos="25000">
                    <a:srgbClr val="C00000"/>
                  </a:gs>
                  <a:gs pos="50000">
                    <a:srgbClr val="FF0000"/>
                  </a:gs>
                  <a:gs pos="75000">
                    <a:srgbClr val="C0000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F225A237-95A2-4685-9777-FD3E72CD2CB6}"/>
                  </a:ext>
                </a:extLst>
              </p:cNvPr>
              <p:cNvSpPr/>
              <p:nvPr/>
            </p:nvSpPr>
            <p:spPr>
              <a:xfrm>
                <a:off x="5404163" y="2357246"/>
                <a:ext cx="1044745" cy="1147102"/>
              </a:xfrm>
              <a:custGeom>
                <a:avLst/>
                <a:gdLst>
                  <a:gd name="connsiteX0" fmla="*/ 434196 w 1044745"/>
                  <a:gd name="connsiteY0" fmla="*/ 0 h 1147102"/>
                  <a:gd name="connsiteX1" fmla="*/ 636836 w 1044745"/>
                  <a:gd name="connsiteY1" fmla="*/ 0 h 1147102"/>
                  <a:gd name="connsiteX2" fmla="*/ 617647 w 1044745"/>
                  <a:gd name="connsiteY2" fmla="*/ 202779 h 1147102"/>
                  <a:gd name="connsiteX3" fmla="*/ 957834 w 1044745"/>
                  <a:gd name="connsiteY3" fmla="*/ 995736 h 1147102"/>
                  <a:gd name="connsiteX4" fmla="*/ 987097 w 1044745"/>
                  <a:gd name="connsiteY4" fmla="*/ 1019633 h 1147102"/>
                  <a:gd name="connsiteX5" fmla="*/ 986105 w 1044745"/>
                  <a:gd name="connsiteY5" fmla="*/ 1019887 h 1147102"/>
                  <a:gd name="connsiteX6" fmla="*/ 998335 w 1044745"/>
                  <a:gd name="connsiteY6" fmla="*/ 1028034 h 1147102"/>
                  <a:gd name="connsiteX7" fmla="*/ 1043041 w 1044745"/>
                  <a:gd name="connsiteY7" fmla="*/ 1093324 h 1147102"/>
                  <a:gd name="connsiteX8" fmla="*/ 923300 w 1044745"/>
                  <a:gd name="connsiteY8" fmla="*/ 1067038 h 1147102"/>
                  <a:gd name="connsiteX9" fmla="*/ 903103 w 1044745"/>
                  <a:gd name="connsiteY9" fmla="*/ 1051543 h 1147102"/>
                  <a:gd name="connsiteX10" fmla="*/ 902929 w 1044745"/>
                  <a:gd name="connsiteY10" fmla="*/ 1061526 h 1147102"/>
                  <a:gd name="connsiteX11" fmla="*/ 890594 w 1044745"/>
                  <a:gd name="connsiteY11" fmla="*/ 1080155 h 1147102"/>
                  <a:gd name="connsiteX12" fmla="*/ 840563 w 1044745"/>
                  <a:gd name="connsiteY12" fmla="*/ 1066153 h 1147102"/>
                  <a:gd name="connsiteX13" fmla="*/ 821830 w 1044745"/>
                  <a:gd name="connsiteY13" fmla="*/ 1047600 h 1147102"/>
                  <a:gd name="connsiteX14" fmla="*/ 818825 w 1044745"/>
                  <a:gd name="connsiteY14" fmla="*/ 1048084 h 1147102"/>
                  <a:gd name="connsiteX15" fmla="*/ 818812 w 1044745"/>
                  <a:gd name="connsiteY15" fmla="*/ 1050720 h 1147102"/>
                  <a:gd name="connsiteX16" fmla="*/ 793335 w 1044745"/>
                  <a:gd name="connsiteY16" fmla="*/ 1095998 h 1147102"/>
                  <a:gd name="connsiteX17" fmla="*/ 771441 w 1044745"/>
                  <a:gd name="connsiteY17" fmla="*/ 1091548 h 1147102"/>
                  <a:gd name="connsiteX18" fmla="*/ 752615 w 1044745"/>
                  <a:gd name="connsiteY18" fmla="*/ 1073369 h 1147102"/>
                  <a:gd name="connsiteX19" fmla="*/ 744200 w 1044745"/>
                  <a:gd name="connsiteY19" fmla="*/ 1090542 h 1147102"/>
                  <a:gd name="connsiteX20" fmla="*/ 726661 w 1044745"/>
                  <a:gd name="connsiteY20" fmla="*/ 1102347 h 1147102"/>
                  <a:gd name="connsiteX21" fmla="*/ 684951 w 1044745"/>
                  <a:gd name="connsiteY21" fmla="*/ 1087041 h 1147102"/>
                  <a:gd name="connsiteX22" fmla="*/ 674743 w 1044745"/>
                  <a:gd name="connsiteY22" fmla="*/ 1073311 h 1147102"/>
                  <a:gd name="connsiteX23" fmla="*/ 667148 w 1044745"/>
                  <a:gd name="connsiteY23" fmla="*/ 1099566 h 1147102"/>
                  <a:gd name="connsiteX24" fmla="*/ 644892 w 1044745"/>
                  <a:gd name="connsiteY24" fmla="*/ 1119166 h 1147102"/>
                  <a:gd name="connsiteX25" fmla="*/ 585560 w 1044745"/>
                  <a:gd name="connsiteY25" fmla="*/ 1084238 h 1147102"/>
                  <a:gd name="connsiteX26" fmla="*/ 585380 w 1044745"/>
                  <a:gd name="connsiteY26" fmla="*/ 1083931 h 1147102"/>
                  <a:gd name="connsiteX27" fmla="*/ 581515 w 1044745"/>
                  <a:gd name="connsiteY27" fmla="*/ 1098008 h 1147102"/>
                  <a:gd name="connsiteX28" fmla="*/ 533246 w 1044745"/>
                  <a:gd name="connsiteY28" fmla="*/ 1147102 h 1147102"/>
                  <a:gd name="connsiteX29" fmla="*/ 484976 w 1044745"/>
                  <a:gd name="connsiteY29" fmla="*/ 1098008 h 1147102"/>
                  <a:gd name="connsiteX30" fmla="*/ 481111 w 1044745"/>
                  <a:gd name="connsiteY30" fmla="*/ 1083932 h 1147102"/>
                  <a:gd name="connsiteX31" fmla="*/ 480933 w 1044745"/>
                  <a:gd name="connsiteY31" fmla="*/ 1084238 h 1147102"/>
                  <a:gd name="connsiteX32" fmla="*/ 421601 w 1044745"/>
                  <a:gd name="connsiteY32" fmla="*/ 1119166 h 1147102"/>
                  <a:gd name="connsiteX33" fmla="*/ 399345 w 1044745"/>
                  <a:gd name="connsiteY33" fmla="*/ 1099566 h 1147102"/>
                  <a:gd name="connsiteX34" fmla="*/ 395677 w 1044745"/>
                  <a:gd name="connsiteY34" fmla="*/ 1086884 h 1147102"/>
                  <a:gd name="connsiteX35" fmla="*/ 394373 w 1044745"/>
                  <a:gd name="connsiteY35" fmla="*/ 1088536 h 1147102"/>
                  <a:gd name="connsiteX36" fmla="*/ 346414 w 1044745"/>
                  <a:gd name="connsiteY36" fmla="*/ 1108513 h 1147102"/>
                  <a:gd name="connsiteX37" fmla="*/ 331906 w 1044745"/>
                  <a:gd name="connsiteY37" fmla="*/ 1091522 h 1147102"/>
                  <a:gd name="connsiteX38" fmla="*/ 327704 w 1044745"/>
                  <a:gd name="connsiteY38" fmla="*/ 1061549 h 1147102"/>
                  <a:gd name="connsiteX39" fmla="*/ 323419 w 1044745"/>
                  <a:gd name="connsiteY39" fmla="*/ 1067744 h 1147102"/>
                  <a:gd name="connsiteX40" fmla="*/ 243700 w 1044745"/>
                  <a:gd name="connsiteY40" fmla="*/ 1111148 h 1147102"/>
                  <a:gd name="connsiteX41" fmla="*/ 230811 w 1044745"/>
                  <a:gd name="connsiteY41" fmla="*/ 1060819 h 1147102"/>
                  <a:gd name="connsiteX42" fmla="*/ 232477 w 1044745"/>
                  <a:gd name="connsiteY42" fmla="*/ 1054476 h 1147102"/>
                  <a:gd name="connsiteX43" fmla="*/ 218873 w 1044745"/>
                  <a:gd name="connsiteY43" fmla="*/ 1063779 h 1147102"/>
                  <a:gd name="connsiteX44" fmla="*/ 167141 w 1044745"/>
                  <a:gd name="connsiteY44" fmla="*/ 1068559 h 1147102"/>
                  <a:gd name="connsiteX45" fmla="*/ 158355 w 1044745"/>
                  <a:gd name="connsiteY45" fmla="*/ 1048016 h 1147102"/>
                  <a:gd name="connsiteX46" fmla="*/ 159682 w 1044745"/>
                  <a:gd name="connsiteY46" fmla="*/ 1039960 h 1147102"/>
                  <a:gd name="connsiteX47" fmla="*/ 145017 w 1044745"/>
                  <a:gd name="connsiteY47" fmla="*/ 1051600 h 1147102"/>
                  <a:gd name="connsiteX48" fmla="*/ 1289 w 1044745"/>
                  <a:gd name="connsiteY48" fmla="*/ 1106909 h 1147102"/>
                  <a:gd name="connsiteX49" fmla="*/ 109129 w 1044745"/>
                  <a:gd name="connsiteY49" fmla="*/ 996967 h 1147102"/>
                  <a:gd name="connsiteX50" fmla="*/ 115536 w 1044745"/>
                  <a:gd name="connsiteY50" fmla="*/ 993342 h 1147102"/>
                  <a:gd name="connsiteX51" fmla="*/ 187643 w 1044745"/>
                  <a:gd name="connsiteY51" fmla="*/ 919448 h 1147102"/>
                  <a:gd name="connsiteX52" fmla="*/ 453385 w 1044745"/>
                  <a:gd name="connsiteY52" fmla="*/ 202779 h 1147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044745" h="1147102">
                    <a:moveTo>
                      <a:pt x="434196" y="0"/>
                    </a:moveTo>
                    <a:lnTo>
                      <a:pt x="636836" y="0"/>
                    </a:lnTo>
                    <a:lnTo>
                      <a:pt x="617647" y="202779"/>
                    </a:lnTo>
                    <a:cubicBezTo>
                      <a:pt x="617647" y="519513"/>
                      <a:pt x="749459" y="803450"/>
                      <a:pt x="957834" y="995736"/>
                    </a:cubicBezTo>
                    <a:lnTo>
                      <a:pt x="987097" y="1019633"/>
                    </a:lnTo>
                    <a:lnTo>
                      <a:pt x="986105" y="1019887"/>
                    </a:lnTo>
                    <a:lnTo>
                      <a:pt x="998335" y="1028034"/>
                    </a:lnTo>
                    <a:cubicBezTo>
                      <a:pt x="1031836" y="1053881"/>
                      <a:pt x="1050725" y="1080014"/>
                      <a:pt x="1043041" y="1093324"/>
                    </a:cubicBezTo>
                    <a:cubicBezTo>
                      <a:pt x="1032794" y="1111071"/>
                      <a:pt x="979185" y="1099303"/>
                      <a:pt x="923300" y="1067038"/>
                    </a:cubicBezTo>
                    <a:lnTo>
                      <a:pt x="903103" y="1051543"/>
                    </a:lnTo>
                    <a:lnTo>
                      <a:pt x="902929" y="1061526"/>
                    </a:lnTo>
                    <a:cubicBezTo>
                      <a:pt x="900814" y="1070156"/>
                      <a:pt x="896736" y="1076608"/>
                      <a:pt x="890594" y="1080155"/>
                    </a:cubicBezTo>
                    <a:cubicBezTo>
                      <a:pt x="878308" y="1087247"/>
                      <a:pt x="860088" y="1081378"/>
                      <a:pt x="840563" y="1066153"/>
                    </a:cubicBezTo>
                    <a:lnTo>
                      <a:pt x="821830" y="1047600"/>
                    </a:lnTo>
                    <a:lnTo>
                      <a:pt x="818825" y="1048084"/>
                    </a:lnTo>
                    <a:lnTo>
                      <a:pt x="818812" y="1050720"/>
                    </a:lnTo>
                    <a:cubicBezTo>
                      <a:pt x="815771" y="1075293"/>
                      <a:pt x="807038" y="1092326"/>
                      <a:pt x="793335" y="1095998"/>
                    </a:cubicBezTo>
                    <a:cubicBezTo>
                      <a:pt x="786484" y="1097834"/>
                      <a:pt x="779038" y="1096156"/>
                      <a:pt x="771441" y="1091548"/>
                    </a:cubicBezTo>
                    <a:lnTo>
                      <a:pt x="752615" y="1073369"/>
                    </a:lnTo>
                    <a:lnTo>
                      <a:pt x="744200" y="1090542"/>
                    </a:lnTo>
                    <a:cubicBezTo>
                      <a:pt x="739407" y="1096401"/>
                      <a:pt x="733512" y="1100511"/>
                      <a:pt x="726661" y="1102347"/>
                    </a:cubicBezTo>
                    <a:cubicBezTo>
                      <a:pt x="712958" y="1106019"/>
                      <a:pt x="698022" y="1099901"/>
                      <a:pt x="684951" y="1087041"/>
                    </a:cubicBezTo>
                    <a:lnTo>
                      <a:pt x="674743" y="1073311"/>
                    </a:lnTo>
                    <a:lnTo>
                      <a:pt x="667148" y="1099566"/>
                    </a:lnTo>
                    <a:cubicBezTo>
                      <a:pt x="661455" y="1109872"/>
                      <a:pt x="653996" y="1116727"/>
                      <a:pt x="644892" y="1119166"/>
                    </a:cubicBezTo>
                    <a:cubicBezTo>
                      <a:pt x="626683" y="1124045"/>
                      <a:pt x="605344" y="1110340"/>
                      <a:pt x="585560" y="1084238"/>
                    </a:cubicBezTo>
                    <a:lnTo>
                      <a:pt x="585380" y="1083931"/>
                    </a:lnTo>
                    <a:lnTo>
                      <a:pt x="581515" y="1098008"/>
                    </a:lnTo>
                    <a:cubicBezTo>
                      <a:pt x="569162" y="1128340"/>
                      <a:pt x="552096" y="1147102"/>
                      <a:pt x="533246" y="1147102"/>
                    </a:cubicBezTo>
                    <a:cubicBezTo>
                      <a:pt x="514396" y="1147102"/>
                      <a:pt x="497329" y="1128341"/>
                      <a:pt x="484976" y="1098008"/>
                    </a:cubicBezTo>
                    <a:lnTo>
                      <a:pt x="481111" y="1083932"/>
                    </a:lnTo>
                    <a:lnTo>
                      <a:pt x="480933" y="1084238"/>
                    </a:lnTo>
                    <a:cubicBezTo>
                      <a:pt x="461149" y="1110340"/>
                      <a:pt x="439810" y="1124045"/>
                      <a:pt x="421601" y="1119166"/>
                    </a:cubicBezTo>
                    <a:cubicBezTo>
                      <a:pt x="412498" y="1116726"/>
                      <a:pt x="405038" y="1109871"/>
                      <a:pt x="399345" y="1099566"/>
                    </a:cubicBezTo>
                    <a:lnTo>
                      <a:pt x="395677" y="1086884"/>
                    </a:lnTo>
                    <a:lnTo>
                      <a:pt x="394373" y="1088536"/>
                    </a:lnTo>
                    <a:cubicBezTo>
                      <a:pt x="376842" y="1106021"/>
                      <a:pt x="359471" y="1114062"/>
                      <a:pt x="346414" y="1108513"/>
                    </a:cubicBezTo>
                    <a:cubicBezTo>
                      <a:pt x="339886" y="1105739"/>
                      <a:pt x="335054" y="1099832"/>
                      <a:pt x="331906" y="1091522"/>
                    </a:cubicBezTo>
                    <a:lnTo>
                      <a:pt x="327704" y="1061549"/>
                    </a:lnTo>
                    <a:lnTo>
                      <a:pt x="323419" y="1067744"/>
                    </a:lnTo>
                    <a:cubicBezTo>
                      <a:pt x="293908" y="1103260"/>
                      <a:pt x="262129" y="1121788"/>
                      <a:pt x="243700" y="1111148"/>
                    </a:cubicBezTo>
                    <a:cubicBezTo>
                      <a:pt x="231414" y="1104055"/>
                      <a:pt x="227388" y="1085341"/>
                      <a:pt x="230811" y="1060819"/>
                    </a:cubicBezTo>
                    <a:lnTo>
                      <a:pt x="232477" y="1054476"/>
                    </a:lnTo>
                    <a:lnTo>
                      <a:pt x="218873" y="1063779"/>
                    </a:lnTo>
                    <a:cubicBezTo>
                      <a:pt x="196929" y="1075246"/>
                      <a:pt x="177951" y="1077745"/>
                      <a:pt x="167141" y="1068559"/>
                    </a:cubicBezTo>
                    <a:cubicBezTo>
                      <a:pt x="161736" y="1063966"/>
                      <a:pt x="158884" y="1056886"/>
                      <a:pt x="158355" y="1048016"/>
                    </a:cubicBezTo>
                    <a:lnTo>
                      <a:pt x="159682" y="1039960"/>
                    </a:lnTo>
                    <a:lnTo>
                      <a:pt x="145017" y="1051600"/>
                    </a:lnTo>
                    <a:cubicBezTo>
                      <a:pt x="75548" y="1097234"/>
                      <a:pt x="11199" y="1121995"/>
                      <a:pt x="1289" y="1106909"/>
                    </a:cubicBezTo>
                    <a:cubicBezTo>
                      <a:pt x="-8621" y="1091823"/>
                      <a:pt x="39660" y="1042601"/>
                      <a:pt x="109129" y="996967"/>
                    </a:cubicBezTo>
                    <a:lnTo>
                      <a:pt x="115536" y="993342"/>
                    </a:lnTo>
                    <a:lnTo>
                      <a:pt x="187643" y="919448"/>
                    </a:lnTo>
                    <a:cubicBezTo>
                      <a:pt x="352467" y="731953"/>
                      <a:pt x="453385" y="479921"/>
                      <a:pt x="453385" y="20277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3300"/>
                  </a:gs>
                  <a:gs pos="100000">
                    <a:srgbClr val="006600"/>
                  </a:gs>
                  <a:gs pos="20000">
                    <a:srgbClr val="92D050"/>
                  </a:gs>
                  <a:gs pos="50000">
                    <a:srgbClr val="FFFFCC"/>
                  </a:gs>
                  <a:gs pos="80000">
                    <a:srgbClr val="92D05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C4EA7CE5-2386-4727-9C56-BE0A656A986F}"/>
                  </a:ext>
                </a:extLst>
              </p:cNvPr>
              <p:cNvSpPr/>
              <p:nvPr/>
            </p:nvSpPr>
            <p:spPr>
              <a:xfrm>
                <a:off x="5033339" y="3453130"/>
                <a:ext cx="1808140" cy="1540950"/>
              </a:xfrm>
              <a:custGeom>
                <a:avLst/>
                <a:gdLst>
                  <a:gd name="connsiteX0" fmla="*/ 1133701 w 1808140"/>
                  <a:gd name="connsiteY0" fmla="*/ 78964 h 1576282"/>
                  <a:gd name="connsiteX1" fmla="*/ 1162620 w 1808140"/>
                  <a:gd name="connsiteY1" fmla="*/ 150124 h 1576282"/>
                  <a:gd name="connsiteX2" fmla="*/ 1265607 w 1808140"/>
                  <a:gd name="connsiteY2" fmla="*/ 891653 h 1576282"/>
                  <a:gd name="connsiteX3" fmla="*/ 1164888 w 1808140"/>
                  <a:gd name="connsiteY3" fmla="*/ 1509357 h 1576282"/>
                  <a:gd name="connsiteX4" fmla="*/ 1161214 w 1808140"/>
                  <a:gd name="connsiteY4" fmla="*/ 1515283 h 1576282"/>
                  <a:gd name="connsiteX5" fmla="*/ 1180046 w 1808140"/>
                  <a:gd name="connsiteY5" fmla="*/ 1388870 h 1576282"/>
                  <a:gd name="connsiteX6" fmla="*/ 1202107 w 1808140"/>
                  <a:gd name="connsiteY6" fmla="*/ 923711 h 1576282"/>
                  <a:gd name="connsiteX7" fmla="*/ 1152901 w 1808140"/>
                  <a:gd name="connsiteY7" fmla="*/ 185587 h 1576282"/>
                  <a:gd name="connsiteX8" fmla="*/ 909077 w 1808140"/>
                  <a:gd name="connsiteY8" fmla="*/ 78964 h 1576282"/>
                  <a:gd name="connsiteX9" fmla="*/ 931936 w 1808140"/>
                  <a:gd name="connsiteY9" fmla="*/ 907448 h 1576282"/>
                  <a:gd name="connsiteX10" fmla="*/ 909372 w 1808140"/>
                  <a:gd name="connsiteY10" fmla="*/ 1540282 h 1576282"/>
                  <a:gd name="connsiteX11" fmla="*/ 886217 w 1808140"/>
                  <a:gd name="connsiteY11" fmla="*/ 907448 h 1576282"/>
                  <a:gd name="connsiteX12" fmla="*/ 909077 w 1808140"/>
                  <a:gd name="connsiteY12" fmla="*/ 78964 h 1576282"/>
                  <a:gd name="connsiteX13" fmla="*/ 694273 w 1808140"/>
                  <a:gd name="connsiteY13" fmla="*/ 78964 h 1576282"/>
                  <a:gd name="connsiteX14" fmla="*/ 675074 w 1808140"/>
                  <a:gd name="connsiteY14" fmla="*/ 185587 h 1576282"/>
                  <a:gd name="connsiteX15" fmla="*/ 625867 w 1808140"/>
                  <a:gd name="connsiteY15" fmla="*/ 923711 h 1576282"/>
                  <a:gd name="connsiteX16" fmla="*/ 649090 w 1808140"/>
                  <a:gd name="connsiteY16" fmla="*/ 1388870 h 1576282"/>
                  <a:gd name="connsiteX17" fmla="*/ 667939 w 1808140"/>
                  <a:gd name="connsiteY17" fmla="*/ 1509852 h 1576282"/>
                  <a:gd name="connsiteX18" fmla="*/ 667622 w 1808140"/>
                  <a:gd name="connsiteY18" fmla="*/ 1509357 h 1576282"/>
                  <a:gd name="connsiteX19" fmla="*/ 562367 w 1808140"/>
                  <a:gd name="connsiteY19" fmla="*/ 891653 h 1576282"/>
                  <a:gd name="connsiteX20" fmla="*/ 665354 w 1808140"/>
                  <a:gd name="connsiteY20" fmla="*/ 150124 h 1576282"/>
                  <a:gd name="connsiteX21" fmla="*/ 1313437 w 1808140"/>
                  <a:gd name="connsiteY21" fmla="*/ 69972 h 1576282"/>
                  <a:gd name="connsiteX22" fmla="*/ 1373656 w 1808140"/>
                  <a:gd name="connsiteY22" fmla="*/ 150123 h 1576282"/>
                  <a:gd name="connsiteX23" fmla="*/ 1564057 w 1808140"/>
                  <a:gd name="connsiteY23" fmla="*/ 891652 h 1576282"/>
                  <a:gd name="connsiteX24" fmla="*/ 1377849 w 1808140"/>
                  <a:gd name="connsiteY24" fmla="*/ 1509356 h 1576282"/>
                  <a:gd name="connsiteX25" fmla="*/ 1364238 w 1808140"/>
                  <a:gd name="connsiteY25" fmla="*/ 1521230 h 1576282"/>
                  <a:gd name="connsiteX26" fmla="*/ 1397483 w 1808140"/>
                  <a:gd name="connsiteY26" fmla="*/ 1463418 h 1576282"/>
                  <a:gd name="connsiteX27" fmla="*/ 1494207 w 1808140"/>
                  <a:gd name="connsiteY27" fmla="*/ 904156 h 1576282"/>
                  <a:gd name="connsiteX28" fmla="*/ 1324265 w 1808140"/>
                  <a:gd name="connsiteY28" fmla="*/ 87749 h 1576282"/>
                  <a:gd name="connsiteX29" fmla="*/ 514537 w 1808140"/>
                  <a:gd name="connsiteY29" fmla="*/ 69972 h 1576282"/>
                  <a:gd name="connsiteX30" fmla="*/ 503710 w 1808140"/>
                  <a:gd name="connsiteY30" fmla="*/ 87749 h 1576282"/>
                  <a:gd name="connsiteX31" fmla="*/ 333767 w 1808140"/>
                  <a:gd name="connsiteY31" fmla="*/ 904156 h 1576282"/>
                  <a:gd name="connsiteX32" fmla="*/ 435228 w 1808140"/>
                  <a:gd name="connsiteY32" fmla="*/ 1463418 h 1576282"/>
                  <a:gd name="connsiteX33" fmla="*/ 466954 w 1808140"/>
                  <a:gd name="connsiteY33" fmla="*/ 1516489 h 1576282"/>
                  <a:gd name="connsiteX34" fmla="*/ 458512 w 1808140"/>
                  <a:gd name="connsiteY34" fmla="*/ 1509356 h 1576282"/>
                  <a:gd name="connsiteX35" fmla="*/ 263917 w 1808140"/>
                  <a:gd name="connsiteY35" fmla="*/ 891652 h 1576282"/>
                  <a:gd name="connsiteX36" fmla="*/ 454318 w 1808140"/>
                  <a:gd name="connsiteY36" fmla="*/ 150123 h 1576282"/>
                  <a:gd name="connsiteX37" fmla="*/ 1320002 w 1808140"/>
                  <a:gd name="connsiteY37" fmla="*/ 1 h 1576282"/>
                  <a:gd name="connsiteX38" fmla="*/ 1335003 w 1808140"/>
                  <a:gd name="connsiteY38" fmla="*/ 8078 h 1576282"/>
                  <a:gd name="connsiteX39" fmla="*/ 1808140 w 1808140"/>
                  <a:gd name="connsiteY39" fmla="*/ 896678 h 1576282"/>
                  <a:gd name="connsiteX40" fmla="*/ 1417518 w 1808140"/>
                  <a:gd name="connsiteY40" fmla="*/ 1571519 h 1576282"/>
                  <a:gd name="connsiteX41" fmla="*/ 1404371 w 1808140"/>
                  <a:gd name="connsiteY41" fmla="*/ 1576282 h 1576282"/>
                  <a:gd name="connsiteX42" fmla="*/ 1499334 w 1808140"/>
                  <a:gd name="connsiteY42" fmla="*/ 1512299 h 1576282"/>
                  <a:gd name="connsiteX43" fmla="*/ 1738290 w 1808140"/>
                  <a:gd name="connsiteY43" fmla="*/ 900079 h 1576282"/>
                  <a:gd name="connsiteX44" fmla="*/ 1370490 w 1808140"/>
                  <a:gd name="connsiteY44" fmla="*/ 38216 h 1576282"/>
                  <a:gd name="connsiteX45" fmla="*/ 488138 w 1808140"/>
                  <a:gd name="connsiteY45" fmla="*/ 0 h 1576282"/>
                  <a:gd name="connsiteX46" fmla="*/ 437650 w 1808140"/>
                  <a:gd name="connsiteY46" fmla="*/ 38215 h 1576282"/>
                  <a:gd name="connsiteX47" fmla="*/ 69850 w 1808140"/>
                  <a:gd name="connsiteY47" fmla="*/ 900078 h 1576282"/>
                  <a:gd name="connsiteX48" fmla="*/ 319569 w 1808140"/>
                  <a:gd name="connsiteY48" fmla="*/ 1512298 h 1576282"/>
                  <a:gd name="connsiteX49" fmla="*/ 414761 w 1808140"/>
                  <a:gd name="connsiteY49" fmla="*/ 1574414 h 1576282"/>
                  <a:gd name="connsiteX50" fmla="*/ 406569 w 1808140"/>
                  <a:gd name="connsiteY50" fmla="*/ 1571518 h 1576282"/>
                  <a:gd name="connsiteX51" fmla="*/ 0 w 1808140"/>
                  <a:gd name="connsiteY51" fmla="*/ 896677 h 1576282"/>
                  <a:gd name="connsiteX52" fmla="*/ 473137 w 1808140"/>
                  <a:gd name="connsiteY52" fmla="*/ 8077 h 1576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808140" h="1576282">
                    <a:moveTo>
                      <a:pt x="1133701" y="78964"/>
                    </a:moveTo>
                    <a:lnTo>
                      <a:pt x="1162620" y="150124"/>
                    </a:lnTo>
                    <a:cubicBezTo>
                      <a:pt x="1226251" y="339898"/>
                      <a:pt x="1265607" y="602068"/>
                      <a:pt x="1265607" y="891653"/>
                    </a:cubicBezTo>
                    <a:cubicBezTo>
                      <a:pt x="1265607" y="1181238"/>
                      <a:pt x="1227385" y="1381496"/>
                      <a:pt x="1164888" y="1509357"/>
                    </a:cubicBezTo>
                    <a:lnTo>
                      <a:pt x="1161214" y="1515283"/>
                    </a:lnTo>
                    <a:lnTo>
                      <a:pt x="1180046" y="1388870"/>
                    </a:lnTo>
                    <a:cubicBezTo>
                      <a:pt x="1194277" y="1260154"/>
                      <a:pt x="1202107" y="1105989"/>
                      <a:pt x="1202107" y="923711"/>
                    </a:cubicBezTo>
                    <a:cubicBezTo>
                      <a:pt x="1202107" y="650293"/>
                      <a:pt x="1183967" y="396288"/>
                      <a:pt x="1152901" y="185587"/>
                    </a:cubicBezTo>
                    <a:close/>
                    <a:moveTo>
                      <a:pt x="909077" y="78964"/>
                    </a:moveTo>
                    <a:cubicBezTo>
                      <a:pt x="921702" y="78964"/>
                      <a:pt x="931936" y="449889"/>
                      <a:pt x="931936" y="907448"/>
                    </a:cubicBezTo>
                    <a:cubicBezTo>
                      <a:pt x="931936" y="1365007"/>
                      <a:pt x="921996" y="1540282"/>
                      <a:pt x="909372" y="1540282"/>
                    </a:cubicBezTo>
                    <a:cubicBezTo>
                      <a:pt x="896747" y="1540282"/>
                      <a:pt x="886217" y="1365007"/>
                      <a:pt x="886217" y="907448"/>
                    </a:cubicBezTo>
                    <a:cubicBezTo>
                      <a:pt x="886217" y="449889"/>
                      <a:pt x="896452" y="78964"/>
                      <a:pt x="909077" y="78964"/>
                    </a:cubicBezTo>
                    <a:close/>
                    <a:moveTo>
                      <a:pt x="694273" y="78964"/>
                    </a:moveTo>
                    <a:lnTo>
                      <a:pt x="675074" y="185587"/>
                    </a:lnTo>
                    <a:cubicBezTo>
                      <a:pt x="644007" y="396288"/>
                      <a:pt x="625867" y="650293"/>
                      <a:pt x="625867" y="923711"/>
                    </a:cubicBezTo>
                    <a:cubicBezTo>
                      <a:pt x="625867" y="1105989"/>
                      <a:pt x="634162" y="1260154"/>
                      <a:pt x="649090" y="1388870"/>
                    </a:cubicBezTo>
                    <a:lnTo>
                      <a:pt x="667939" y="1509852"/>
                    </a:lnTo>
                    <a:lnTo>
                      <a:pt x="667622" y="1509357"/>
                    </a:lnTo>
                    <a:cubicBezTo>
                      <a:pt x="602858" y="1381496"/>
                      <a:pt x="562367" y="1181238"/>
                      <a:pt x="562367" y="891653"/>
                    </a:cubicBezTo>
                    <a:cubicBezTo>
                      <a:pt x="562367" y="602068"/>
                      <a:pt x="601724" y="339898"/>
                      <a:pt x="665354" y="150124"/>
                    </a:cubicBezTo>
                    <a:close/>
                    <a:moveTo>
                      <a:pt x="1313437" y="69972"/>
                    </a:moveTo>
                    <a:lnTo>
                      <a:pt x="1373656" y="150123"/>
                    </a:lnTo>
                    <a:cubicBezTo>
                      <a:pt x="1491296" y="339897"/>
                      <a:pt x="1564057" y="602067"/>
                      <a:pt x="1564057" y="891652"/>
                    </a:cubicBezTo>
                    <a:cubicBezTo>
                      <a:pt x="1564057" y="1181237"/>
                      <a:pt x="1493392" y="1381495"/>
                      <a:pt x="1377849" y="1509356"/>
                    </a:cubicBezTo>
                    <a:lnTo>
                      <a:pt x="1364238" y="1521230"/>
                    </a:lnTo>
                    <a:lnTo>
                      <a:pt x="1397483" y="1463418"/>
                    </a:lnTo>
                    <a:cubicBezTo>
                      <a:pt x="1458729" y="1327075"/>
                      <a:pt x="1494207" y="1143276"/>
                      <a:pt x="1494207" y="904156"/>
                    </a:cubicBezTo>
                    <a:cubicBezTo>
                      <a:pt x="1494207" y="585329"/>
                      <a:pt x="1429264" y="296686"/>
                      <a:pt x="1324265" y="87749"/>
                    </a:cubicBezTo>
                    <a:close/>
                    <a:moveTo>
                      <a:pt x="514537" y="69972"/>
                    </a:moveTo>
                    <a:lnTo>
                      <a:pt x="503710" y="87749"/>
                    </a:lnTo>
                    <a:cubicBezTo>
                      <a:pt x="398711" y="296686"/>
                      <a:pt x="333767" y="585329"/>
                      <a:pt x="333767" y="904156"/>
                    </a:cubicBezTo>
                    <a:cubicBezTo>
                      <a:pt x="333767" y="1143276"/>
                      <a:pt x="371350" y="1327075"/>
                      <a:pt x="435228" y="1463418"/>
                    </a:cubicBezTo>
                    <a:lnTo>
                      <a:pt x="466954" y="1516489"/>
                    </a:lnTo>
                    <a:lnTo>
                      <a:pt x="458512" y="1509356"/>
                    </a:lnTo>
                    <a:cubicBezTo>
                      <a:pt x="338775" y="1381495"/>
                      <a:pt x="263917" y="1181237"/>
                      <a:pt x="263917" y="891652"/>
                    </a:cubicBezTo>
                    <a:cubicBezTo>
                      <a:pt x="263917" y="602067"/>
                      <a:pt x="336679" y="339897"/>
                      <a:pt x="454318" y="150123"/>
                    </a:cubicBezTo>
                    <a:close/>
                    <a:moveTo>
                      <a:pt x="1320002" y="1"/>
                    </a:moveTo>
                    <a:lnTo>
                      <a:pt x="1335003" y="8078"/>
                    </a:lnTo>
                    <a:cubicBezTo>
                      <a:pt x="1616825" y="179208"/>
                      <a:pt x="1808140" y="512969"/>
                      <a:pt x="1808140" y="896678"/>
                    </a:cubicBezTo>
                    <a:cubicBezTo>
                      <a:pt x="1808140" y="1245505"/>
                      <a:pt x="1654585" y="1459830"/>
                      <a:pt x="1417518" y="1571519"/>
                    </a:cubicBezTo>
                    <a:lnTo>
                      <a:pt x="1404371" y="1576282"/>
                    </a:lnTo>
                    <a:lnTo>
                      <a:pt x="1499334" y="1512299"/>
                    </a:lnTo>
                    <a:cubicBezTo>
                      <a:pt x="1647607" y="1385573"/>
                      <a:pt x="1738290" y="1187094"/>
                      <a:pt x="1738290" y="900079"/>
                    </a:cubicBezTo>
                    <a:cubicBezTo>
                      <a:pt x="1738290" y="541311"/>
                      <a:pt x="1592395" y="224999"/>
                      <a:pt x="1370490" y="38216"/>
                    </a:cubicBezTo>
                    <a:close/>
                    <a:moveTo>
                      <a:pt x="488138" y="0"/>
                    </a:moveTo>
                    <a:lnTo>
                      <a:pt x="437650" y="38215"/>
                    </a:lnTo>
                    <a:cubicBezTo>
                      <a:pt x="215746" y="224998"/>
                      <a:pt x="69850" y="541310"/>
                      <a:pt x="69850" y="900078"/>
                    </a:cubicBezTo>
                    <a:cubicBezTo>
                      <a:pt x="69850" y="1187093"/>
                      <a:pt x="165914" y="1385572"/>
                      <a:pt x="319569" y="1512298"/>
                    </a:cubicBezTo>
                    <a:lnTo>
                      <a:pt x="414761" y="1574414"/>
                    </a:lnTo>
                    <a:lnTo>
                      <a:pt x="406569" y="1571518"/>
                    </a:lnTo>
                    <a:cubicBezTo>
                      <a:pt x="162668" y="1459829"/>
                      <a:pt x="0" y="1245504"/>
                      <a:pt x="0" y="896677"/>
                    </a:cubicBezTo>
                    <a:cubicBezTo>
                      <a:pt x="0" y="512968"/>
                      <a:pt x="191315" y="179207"/>
                      <a:pt x="473137" y="8077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D93FB070-BB63-4048-A4BD-8E84053AE493}"/>
                  </a:ext>
                </a:extLst>
              </p:cNvPr>
              <p:cNvGrpSpPr/>
              <p:nvPr/>
            </p:nvGrpSpPr>
            <p:grpSpPr>
              <a:xfrm>
                <a:off x="5124609" y="3554329"/>
                <a:ext cx="1625600" cy="1389769"/>
                <a:chOff x="577850" y="1631950"/>
                <a:chExt cx="2205979" cy="1885950"/>
              </a:xfrm>
              <a:solidFill>
                <a:srgbClr val="FFFFCC">
                  <a:alpha val="40000"/>
                </a:srgbClr>
              </a:solidFill>
            </p:grpSpPr>
            <p:sp>
              <p:nvSpPr>
                <p:cNvPr id="153" name="楕円 152">
                  <a:extLst>
                    <a:ext uri="{FF2B5EF4-FFF2-40B4-BE49-F238E27FC236}">
                      <a16:creationId xmlns:a16="http://schemas.microsoft.com/office/drawing/2014/main" id="{E916EC73-669F-4D69-91D2-B21A5A46D1F5}"/>
                    </a:ext>
                  </a:extLst>
                </p:cNvPr>
                <p:cNvSpPr/>
                <p:nvPr/>
              </p:nvSpPr>
              <p:spPr>
                <a:xfrm>
                  <a:off x="1352550" y="1631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楕円 153">
                  <a:extLst>
                    <a:ext uri="{FF2B5EF4-FFF2-40B4-BE49-F238E27FC236}">
                      <a16:creationId xmlns:a16="http://schemas.microsoft.com/office/drawing/2014/main" id="{452F4385-09C4-456A-9C11-FA10ACF2D740}"/>
                    </a:ext>
                  </a:extLst>
                </p:cNvPr>
                <p:cNvSpPr/>
                <p:nvPr/>
              </p:nvSpPr>
              <p:spPr>
                <a:xfrm>
                  <a:off x="1936750" y="17907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楕円 154">
                  <a:extLst>
                    <a:ext uri="{FF2B5EF4-FFF2-40B4-BE49-F238E27FC236}">
                      <a16:creationId xmlns:a16="http://schemas.microsoft.com/office/drawing/2014/main" id="{4B4A18EA-D272-488B-A972-C18D87B35D5A}"/>
                    </a:ext>
                  </a:extLst>
                </p:cNvPr>
                <p:cNvSpPr/>
                <p:nvPr/>
              </p:nvSpPr>
              <p:spPr>
                <a:xfrm>
                  <a:off x="1587500" y="20637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楕円 155">
                  <a:extLst>
                    <a:ext uri="{FF2B5EF4-FFF2-40B4-BE49-F238E27FC236}">
                      <a16:creationId xmlns:a16="http://schemas.microsoft.com/office/drawing/2014/main" id="{3086F97C-F16D-4BE6-9862-DF3DAE1F2319}"/>
                    </a:ext>
                  </a:extLst>
                </p:cNvPr>
                <p:cNvSpPr/>
                <p:nvPr/>
              </p:nvSpPr>
              <p:spPr>
                <a:xfrm>
                  <a:off x="1123950" y="22733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楕円 156">
                  <a:extLst>
                    <a:ext uri="{FF2B5EF4-FFF2-40B4-BE49-F238E27FC236}">
                      <a16:creationId xmlns:a16="http://schemas.microsoft.com/office/drawing/2014/main" id="{CC97F912-3E69-4633-8F90-18462F15315E}"/>
                    </a:ext>
                  </a:extLst>
                </p:cNvPr>
                <p:cNvSpPr/>
                <p:nvPr/>
              </p:nvSpPr>
              <p:spPr>
                <a:xfrm>
                  <a:off x="1638300" y="25146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楕円 157">
                  <a:extLst>
                    <a:ext uri="{FF2B5EF4-FFF2-40B4-BE49-F238E27FC236}">
                      <a16:creationId xmlns:a16="http://schemas.microsoft.com/office/drawing/2014/main" id="{BC241504-D72C-4CBD-B516-1291850440E7}"/>
                    </a:ext>
                  </a:extLst>
                </p:cNvPr>
                <p:cNvSpPr/>
                <p:nvPr/>
              </p:nvSpPr>
              <p:spPr>
                <a:xfrm>
                  <a:off x="1993900" y="2266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楕円 158">
                  <a:extLst>
                    <a:ext uri="{FF2B5EF4-FFF2-40B4-BE49-F238E27FC236}">
                      <a16:creationId xmlns:a16="http://schemas.microsoft.com/office/drawing/2014/main" id="{E4ECA5A1-0552-408F-AF42-32257F049B65}"/>
                    </a:ext>
                  </a:extLst>
                </p:cNvPr>
                <p:cNvSpPr/>
                <p:nvPr/>
              </p:nvSpPr>
              <p:spPr>
                <a:xfrm>
                  <a:off x="1327150" y="27432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楕円 159">
                  <a:extLst>
                    <a:ext uri="{FF2B5EF4-FFF2-40B4-BE49-F238E27FC236}">
                      <a16:creationId xmlns:a16="http://schemas.microsoft.com/office/drawing/2014/main" id="{2BE21027-CB7A-4DA2-A144-EE4F64291F23}"/>
                    </a:ext>
                  </a:extLst>
                </p:cNvPr>
                <p:cNvSpPr/>
                <p:nvPr/>
              </p:nvSpPr>
              <p:spPr>
                <a:xfrm rot="688545">
                  <a:off x="882650" y="25654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楕円 160">
                  <a:extLst>
                    <a:ext uri="{FF2B5EF4-FFF2-40B4-BE49-F238E27FC236}">
                      <a16:creationId xmlns:a16="http://schemas.microsoft.com/office/drawing/2014/main" id="{8F0CAC92-60AB-4CB1-B7DD-283F448C6599}"/>
                    </a:ext>
                  </a:extLst>
                </p:cNvPr>
                <p:cNvSpPr/>
                <p:nvPr/>
              </p:nvSpPr>
              <p:spPr>
                <a:xfrm rot="688545">
                  <a:off x="933450" y="1911351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楕円 161">
                  <a:extLst>
                    <a:ext uri="{FF2B5EF4-FFF2-40B4-BE49-F238E27FC236}">
                      <a16:creationId xmlns:a16="http://schemas.microsoft.com/office/drawing/2014/main" id="{47841EB7-0A5F-46EC-88A1-73DFFF85C0E7}"/>
                    </a:ext>
                  </a:extLst>
                </p:cNvPr>
                <p:cNvSpPr/>
                <p:nvPr/>
              </p:nvSpPr>
              <p:spPr>
                <a:xfrm rot="20966557">
                  <a:off x="2543635" y="2114552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楕円 162">
                  <a:extLst>
                    <a:ext uri="{FF2B5EF4-FFF2-40B4-BE49-F238E27FC236}">
                      <a16:creationId xmlns:a16="http://schemas.microsoft.com/office/drawing/2014/main" id="{824CAC7D-6F2F-4BE2-8350-9BD9DD7D959E}"/>
                    </a:ext>
                  </a:extLst>
                </p:cNvPr>
                <p:cNvSpPr/>
                <p:nvPr/>
              </p:nvSpPr>
              <p:spPr>
                <a:xfrm rot="20966557">
                  <a:off x="2466328" y="2620238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楕円 163">
                  <a:extLst>
                    <a:ext uri="{FF2B5EF4-FFF2-40B4-BE49-F238E27FC236}">
                      <a16:creationId xmlns:a16="http://schemas.microsoft.com/office/drawing/2014/main" id="{A04755F4-54F0-437C-91E2-F4DD23AFF167}"/>
                    </a:ext>
                  </a:extLst>
                </p:cNvPr>
                <p:cNvSpPr/>
                <p:nvPr/>
              </p:nvSpPr>
              <p:spPr>
                <a:xfrm>
                  <a:off x="1930400" y="27940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楕円 164">
                  <a:extLst>
                    <a:ext uri="{FF2B5EF4-FFF2-40B4-BE49-F238E27FC236}">
                      <a16:creationId xmlns:a16="http://schemas.microsoft.com/office/drawing/2014/main" id="{D28847CA-0CC7-4331-9944-524E6230ECE5}"/>
                    </a:ext>
                  </a:extLst>
                </p:cNvPr>
                <p:cNvSpPr/>
                <p:nvPr/>
              </p:nvSpPr>
              <p:spPr>
                <a:xfrm>
                  <a:off x="1689100" y="31432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楕円 165">
                  <a:extLst>
                    <a:ext uri="{FF2B5EF4-FFF2-40B4-BE49-F238E27FC236}">
                      <a16:creationId xmlns:a16="http://schemas.microsoft.com/office/drawing/2014/main" id="{E506F747-402C-48AD-829E-2AFDF7CF0F38}"/>
                    </a:ext>
                  </a:extLst>
                </p:cNvPr>
                <p:cNvSpPr/>
                <p:nvPr/>
              </p:nvSpPr>
              <p:spPr>
                <a:xfrm rot="688545">
                  <a:off x="730250" y="29654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楕円 166">
                  <a:extLst>
                    <a:ext uri="{FF2B5EF4-FFF2-40B4-BE49-F238E27FC236}">
                      <a16:creationId xmlns:a16="http://schemas.microsoft.com/office/drawing/2014/main" id="{D98F667B-BDA0-4F3E-9743-7D55A2C0702B}"/>
                    </a:ext>
                  </a:extLst>
                </p:cNvPr>
                <p:cNvSpPr/>
                <p:nvPr/>
              </p:nvSpPr>
              <p:spPr>
                <a:xfrm>
                  <a:off x="1117600" y="30924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楕円 167">
                  <a:extLst>
                    <a:ext uri="{FF2B5EF4-FFF2-40B4-BE49-F238E27FC236}">
                      <a16:creationId xmlns:a16="http://schemas.microsoft.com/office/drawing/2014/main" id="{675C61E1-D6D0-41FB-9187-638AA7F818CB}"/>
                    </a:ext>
                  </a:extLst>
                </p:cNvPr>
                <p:cNvSpPr/>
                <p:nvPr/>
              </p:nvSpPr>
              <p:spPr>
                <a:xfrm rot="20966557">
                  <a:off x="2275828" y="3071088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楕円 168">
                  <a:extLst>
                    <a:ext uri="{FF2B5EF4-FFF2-40B4-BE49-F238E27FC236}">
                      <a16:creationId xmlns:a16="http://schemas.microsoft.com/office/drawing/2014/main" id="{4DFF8F8F-E840-4BBA-8BF7-166751157AD2}"/>
                    </a:ext>
                  </a:extLst>
                </p:cNvPr>
                <p:cNvSpPr/>
                <p:nvPr/>
              </p:nvSpPr>
              <p:spPr>
                <a:xfrm rot="688545">
                  <a:off x="577850" y="22352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楕円 169">
                  <a:extLst>
                    <a:ext uri="{FF2B5EF4-FFF2-40B4-BE49-F238E27FC236}">
                      <a16:creationId xmlns:a16="http://schemas.microsoft.com/office/drawing/2014/main" id="{CB961A62-3695-4A4D-B96F-C5F5F846170F}"/>
                    </a:ext>
                  </a:extLst>
                </p:cNvPr>
                <p:cNvSpPr/>
                <p:nvPr/>
              </p:nvSpPr>
              <p:spPr>
                <a:xfrm>
                  <a:off x="2324100" y="16764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楕円 170">
                  <a:extLst>
                    <a:ext uri="{FF2B5EF4-FFF2-40B4-BE49-F238E27FC236}">
                      <a16:creationId xmlns:a16="http://schemas.microsoft.com/office/drawing/2014/main" id="{B0FAFCED-2F82-4024-BFD8-02110B137DE9}"/>
                    </a:ext>
                  </a:extLst>
                </p:cNvPr>
                <p:cNvSpPr/>
                <p:nvPr/>
              </p:nvSpPr>
              <p:spPr>
                <a:xfrm rot="20966557">
                  <a:off x="2733029" y="2931387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楕円 171">
                  <a:extLst>
                    <a:ext uri="{FF2B5EF4-FFF2-40B4-BE49-F238E27FC236}">
                      <a16:creationId xmlns:a16="http://schemas.microsoft.com/office/drawing/2014/main" id="{BE8464C2-6772-43D8-9136-93B01A376287}"/>
                    </a:ext>
                  </a:extLst>
                </p:cNvPr>
                <p:cNvSpPr/>
                <p:nvPr/>
              </p:nvSpPr>
              <p:spPr>
                <a:xfrm>
                  <a:off x="1339850" y="34163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楕円 172">
                  <a:extLst>
                    <a:ext uri="{FF2B5EF4-FFF2-40B4-BE49-F238E27FC236}">
                      <a16:creationId xmlns:a16="http://schemas.microsoft.com/office/drawing/2014/main" id="{B12DED9C-292A-490C-8F25-2311EDDF81DC}"/>
                    </a:ext>
                  </a:extLst>
                </p:cNvPr>
                <p:cNvSpPr/>
                <p:nvPr/>
              </p:nvSpPr>
              <p:spPr>
                <a:xfrm>
                  <a:off x="2057400" y="3409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AAEA8822-5E80-4FE0-90DB-188E317089D2}"/>
                </a:ext>
              </a:extLst>
            </p:cNvPr>
            <p:cNvGrpSpPr/>
            <p:nvPr/>
          </p:nvGrpSpPr>
          <p:grpSpPr>
            <a:xfrm rot="20834901">
              <a:off x="7014944" y="1420119"/>
              <a:ext cx="647727" cy="905794"/>
              <a:chOff x="4953000" y="2357246"/>
              <a:chExt cx="1968818" cy="2753234"/>
            </a:xfrm>
          </p:grpSpPr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52E2F0F1-E809-40CB-855C-B5B6853567EB}"/>
                  </a:ext>
                </a:extLst>
              </p:cNvPr>
              <p:cNvSpPr/>
              <p:nvPr/>
            </p:nvSpPr>
            <p:spPr>
              <a:xfrm>
                <a:off x="4953000" y="3260770"/>
                <a:ext cx="1968818" cy="1849710"/>
              </a:xfrm>
              <a:custGeom>
                <a:avLst/>
                <a:gdLst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1849710"/>
                  <a:gd name="connsiteX1" fmla="*/ 1968818 w 1968818"/>
                  <a:gd name="connsiteY1" fmla="*/ 1048680 h 1849710"/>
                  <a:gd name="connsiteX2" fmla="*/ 997109 w 1968818"/>
                  <a:gd name="connsiteY2" fmla="*/ 1849710 h 1849710"/>
                  <a:gd name="connsiteX3" fmla="*/ 0 w 1968818"/>
                  <a:gd name="connsiteY3" fmla="*/ 1048680 h 1849710"/>
                  <a:gd name="connsiteX4" fmla="*/ 984409 w 1968818"/>
                  <a:gd name="connsiteY4" fmla="*/ 0 h 1849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8818" h="1849710">
                    <a:moveTo>
                      <a:pt x="984409" y="0"/>
                    </a:moveTo>
                    <a:cubicBezTo>
                      <a:pt x="1528083" y="0"/>
                      <a:pt x="1968818" y="469510"/>
                      <a:pt x="1968818" y="1048680"/>
                    </a:cubicBezTo>
                    <a:cubicBezTo>
                      <a:pt x="1968818" y="1627850"/>
                      <a:pt x="1540783" y="1849710"/>
                      <a:pt x="997109" y="1849710"/>
                    </a:cubicBezTo>
                    <a:cubicBezTo>
                      <a:pt x="453435" y="1849710"/>
                      <a:pt x="0" y="1627850"/>
                      <a:pt x="0" y="1048680"/>
                    </a:cubicBezTo>
                    <a:cubicBezTo>
                      <a:pt x="0" y="469510"/>
                      <a:pt x="440735" y="0"/>
                      <a:pt x="984409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800000"/>
                  </a:gs>
                  <a:gs pos="0">
                    <a:srgbClr val="800000"/>
                  </a:gs>
                  <a:gs pos="25000">
                    <a:srgbClr val="C00000"/>
                  </a:gs>
                  <a:gs pos="50000">
                    <a:srgbClr val="FF0000"/>
                  </a:gs>
                  <a:gs pos="75000">
                    <a:srgbClr val="C0000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55A84825-EDE0-4524-9956-9B0520D397C4}"/>
                  </a:ext>
                </a:extLst>
              </p:cNvPr>
              <p:cNvSpPr/>
              <p:nvPr/>
            </p:nvSpPr>
            <p:spPr>
              <a:xfrm>
                <a:off x="5404163" y="2357246"/>
                <a:ext cx="1044745" cy="1147102"/>
              </a:xfrm>
              <a:custGeom>
                <a:avLst/>
                <a:gdLst>
                  <a:gd name="connsiteX0" fmla="*/ 434196 w 1044745"/>
                  <a:gd name="connsiteY0" fmla="*/ 0 h 1147102"/>
                  <a:gd name="connsiteX1" fmla="*/ 636836 w 1044745"/>
                  <a:gd name="connsiteY1" fmla="*/ 0 h 1147102"/>
                  <a:gd name="connsiteX2" fmla="*/ 617647 w 1044745"/>
                  <a:gd name="connsiteY2" fmla="*/ 202779 h 1147102"/>
                  <a:gd name="connsiteX3" fmla="*/ 957834 w 1044745"/>
                  <a:gd name="connsiteY3" fmla="*/ 995736 h 1147102"/>
                  <a:gd name="connsiteX4" fmla="*/ 987097 w 1044745"/>
                  <a:gd name="connsiteY4" fmla="*/ 1019633 h 1147102"/>
                  <a:gd name="connsiteX5" fmla="*/ 986105 w 1044745"/>
                  <a:gd name="connsiteY5" fmla="*/ 1019887 h 1147102"/>
                  <a:gd name="connsiteX6" fmla="*/ 998335 w 1044745"/>
                  <a:gd name="connsiteY6" fmla="*/ 1028034 h 1147102"/>
                  <a:gd name="connsiteX7" fmla="*/ 1043041 w 1044745"/>
                  <a:gd name="connsiteY7" fmla="*/ 1093324 h 1147102"/>
                  <a:gd name="connsiteX8" fmla="*/ 923300 w 1044745"/>
                  <a:gd name="connsiteY8" fmla="*/ 1067038 h 1147102"/>
                  <a:gd name="connsiteX9" fmla="*/ 903103 w 1044745"/>
                  <a:gd name="connsiteY9" fmla="*/ 1051543 h 1147102"/>
                  <a:gd name="connsiteX10" fmla="*/ 902929 w 1044745"/>
                  <a:gd name="connsiteY10" fmla="*/ 1061526 h 1147102"/>
                  <a:gd name="connsiteX11" fmla="*/ 890594 w 1044745"/>
                  <a:gd name="connsiteY11" fmla="*/ 1080155 h 1147102"/>
                  <a:gd name="connsiteX12" fmla="*/ 840563 w 1044745"/>
                  <a:gd name="connsiteY12" fmla="*/ 1066153 h 1147102"/>
                  <a:gd name="connsiteX13" fmla="*/ 821830 w 1044745"/>
                  <a:gd name="connsiteY13" fmla="*/ 1047600 h 1147102"/>
                  <a:gd name="connsiteX14" fmla="*/ 818825 w 1044745"/>
                  <a:gd name="connsiteY14" fmla="*/ 1048084 h 1147102"/>
                  <a:gd name="connsiteX15" fmla="*/ 818812 w 1044745"/>
                  <a:gd name="connsiteY15" fmla="*/ 1050720 h 1147102"/>
                  <a:gd name="connsiteX16" fmla="*/ 793335 w 1044745"/>
                  <a:gd name="connsiteY16" fmla="*/ 1095998 h 1147102"/>
                  <a:gd name="connsiteX17" fmla="*/ 771441 w 1044745"/>
                  <a:gd name="connsiteY17" fmla="*/ 1091548 h 1147102"/>
                  <a:gd name="connsiteX18" fmla="*/ 752615 w 1044745"/>
                  <a:gd name="connsiteY18" fmla="*/ 1073369 h 1147102"/>
                  <a:gd name="connsiteX19" fmla="*/ 744200 w 1044745"/>
                  <a:gd name="connsiteY19" fmla="*/ 1090542 h 1147102"/>
                  <a:gd name="connsiteX20" fmla="*/ 726661 w 1044745"/>
                  <a:gd name="connsiteY20" fmla="*/ 1102347 h 1147102"/>
                  <a:gd name="connsiteX21" fmla="*/ 684951 w 1044745"/>
                  <a:gd name="connsiteY21" fmla="*/ 1087041 h 1147102"/>
                  <a:gd name="connsiteX22" fmla="*/ 674743 w 1044745"/>
                  <a:gd name="connsiteY22" fmla="*/ 1073311 h 1147102"/>
                  <a:gd name="connsiteX23" fmla="*/ 667148 w 1044745"/>
                  <a:gd name="connsiteY23" fmla="*/ 1099566 h 1147102"/>
                  <a:gd name="connsiteX24" fmla="*/ 644892 w 1044745"/>
                  <a:gd name="connsiteY24" fmla="*/ 1119166 h 1147102"/>
                  <a:gd name="connsiteX25" fmla="*/ 585560 w 1044745"/>
                  <a:gd name="connsiteY25" fmla="*/ 1084238 h 1147102"/>
                  <a:gd name="connsiteX26" fmla="*/ 585380 w 1044745"/>
                  <a:gd name="connsiteY26" fmla="*/ 1083931 h 1147102"/>
                  <a:gd name="connsiteX27" fmla="*/ 581515 w 1044745"/>
                  <a:gd name="connsiteY27" fmla="*/ 1098008 h 1147102"/>
                  <a:gd name="connsiteX28" fmla="*/ 533246 w 1044745"/>
                  <a:gd name="connsiteY28" fmla="*/ 1147102 h 1147102"/>
                  <a:gd name="connsiteX29" fmla="*/ 484976 w 1044745"/>
                  <a:gd name="connsiteY29" fmla="*/ 1098008 h 1147102"/>
                  <a:gd name="connsiteX30" fmla="*/ 481111 w 1044745"/>
                  <a:gd name="connsiteY30" fmla="*/ 1083932 h 1147102"/>
                  <a:gd name="connsiteX31" fmla="*/ 480933 w 1044745"/>
                  <a:gd name="connsiteY31" fmla="*/ 1084238 h 1147102"/>
                  <a:gd name="connsiteX32" fmla="*/ 421601 w 1044745"/>
                  <a:gd name="connsiteY32" fmla="*/ 1119166 h 1147102"/>
                  <a:gd name="connsiteX33" fmla="*/ 399345 w 1044745"/>
                  <a:gd name="connsiteY33" fmla="*/ 1099566 h 1147102"/>
                  <a:gd name="connsiteX34" fmla="*/ 395677 w 1044745"/>
                  <a:gd name="connsiteY34" fmla="*/ 1086884 h 1147102"/>
                  <a:gd name="connsiteX35" fmla="*/ 394373 w 1044745"/>
                  <a:gd name="connsiteY35" fmla="*/ 1088536 h 1147102"/>
                  <a:gd name="connsiteX36" fmla="*/ 346414 w 1044745"/>
                  <a:gd name="connsiteY36" fmla="*/ 1108513 h 1147102"/>
                  <a:gd name="connsiteX37" fmla="*/ 331906 w 1044745"/>
                  <a:gd name="connsiteY37" fmla="*/ 1091522 h 1147102"/>
                  <a:gd name="connsiteX38" fmla="*/ 327704 w 1044745"/>
                  <a:gd name="connsiteY38" fmla="*/ 1061549 h 1147102"/>
                  <a:gd name="connsiteX39" fmla="*/ 323419 w 1044745"/>
                  <a:gd name="connsiteY39" fmla="*/ 1067744 h 1147102"/>
                  <a:gd name="connsiteX40" fmla="*/ 243700 w 1044745"/>
                  <a:gd name="connsiteY40" fmla="*/ 1111148 h 1147102"/>
                  <a:gd name="connsiteX41" fmla="*/ 230811 w 1044745"/>
                  <a:gd name="connsiteY41" fmla="*/ 1060819 h 1147102"/>
                  <a:gd name="connsiteX42" fmla="*/ 232477 w 1044745"/>
                  <a:gd name="connsiteY42" fmla="*/ 1054476 h 1147102"/>
                  <a:gd name="connsiteX43" fmla="*/ 218873 w 1044745"/>
                  <a:gd name="connsiteY43" fmla="*/ 1063779 h 1147102"/>
                  <a:gd name="connsiteX44" fmla="*/ 167141 w 1044745"/>
                  <a:gd name="connsiteY44" fmla="*/ 1068559 h 1147102"/>
                  <a:gd name="connsiteX45" fmla="*/ 158355 w 1044745"/>
                  <a:gd name="connsiteY45" fmla="*/ 1048016 h 1147102"/>
                  <a:gd name="connsiteX46" fmla="*/ 159682 w 1044745"/>
                  <a:gd name="connsiteY46" fmla="*/ 1039960 h 1147102"/>
                  <a:gd name="connsiteX47" fmla="*/ 145017 w 1044745"/>
                  <a:gd name="connsiteY47" fmla="*/ 1051600 h 1147102"/>
                  <a:gd name="connsiteX48" fmla="*/ 1289 w 1044745"/>
                  <a:gd name="connsiteY48" fmla="*/ 1106909 h 1147102"/>
                  <a:gd name="connsiteX49" fmla="*/ 109129 w 1044745"/>
                  <a:gd name="connsiteY49" fmla="*/ 996967 h 1147102"/>
                  <a:gd name="connsiteX50" fmla="*/ 115536 w 1044745"/>
                  <a:gd name="connsiteY50" fmla="*/ 993342 h 1147102"/>
                  <a:gd name="connsiteX51" fmla="*/ 187643 w 1044745"/>
                  <a:gd name="connsiteY51" fmla="*/ 919448 h 1147102"/>
                  <a:gd name="connsiteX52" fmla="*/ 453385 w 1044745"/>
                  <a:gd name="connsiteY52" fmla="*/ 202779 h 1147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044745" h="1147102">
                    <a:moveTo>
                      <a:pt x="434196" y="0"/>
                    </a:moveTo>
                    <a:lnTo>
                      <a:pt x="636836" y="0"/>
                    </a:lnTo>
                    <a:lnTo>
                      <a:pt x="617647" y="202779"/>
                    </a:lnTo>
                    <a:cubicBezTo>
                      <a:pt x="617647" y="519513"/>
                      <a:pt x="749459" y="803450"/>
                      <a:pt x="957834" y="995736"/>
                    </a:cubicBezTo>
                    <a:lnTo>
                      <a:pt x="987097" y="1019633"/>
                    </a:lnTo>
                    <a:lnTo>
                      <a:pt x="986105" y="1019887"/>
                    </a:lnTo>
                    <a:lnTo>
                      <a:pt x="998335" y="1028034"/>
                    </a:lnTo>
                    <a:cubicBezTo>
                      <a:pt x="1031836" y="1053881"/>
                      <a:pt x="1050725" y="1080014"/>
                      <a:pt x="1043041" y="1093324"/>
                    </a:cubicBezTo>
                    <a:cubicBezTo>
                      <a:pt x="1032794" y="1111071"/>
                      <a:pt x="979185" y="1099303"/>
                      <a:pt x="923300" y="1067038"/>
                    </a:cubicBezTo>
                    <a:lnTo>
                      <a:pt x="903103" y="1051543"/>
                    </a:lnTo>
                    <a:lnTo>
                      <a:pt x="902929" y="1061526"/>
                    </a:lnTo>
                    <a:cubicBezTo>
                      <a:pt x="900814" y="1070156"/>
                      <a:pt x="896736" y="1076608"/>
                      <a:pt x="890594" y="1080155"/>
                    </a:cubicBezTo>
                    <a:cubicBezTo>
                      <a:pt x="878308" y="1087247"/>
                      <a:pt x="860088" y="1081378"/>
                      <a:pt x="840563" y="1066153"/>
                    </a:cubicBezTo>
                    <a:lnTo>
                      <a:pt x="821830" y="1047600"/>
                    </a:lnTo>
                    <a:lnTo>
                      <a:pt x="818825" y="1048084"/>
                    </a:lnTo>
                    <a:lnTo>
                      <a:pt x="818812" y="1050720"/>
                    </a:lnTo>
                    <a:cubicBezTo>
                      <a:pt x="815771" y="1075293"/>
                      <a:pt x="807038" y="1092326"/>
                      <a:pt x="793335" y="1095998"/>
                    </a:cubicBezTo>
                    <a:cubicBezTo>
                      <a:pt x="786484" y="1097834"/>
                      <a:pt x="779038" y="1096156"/>
                      <a:pt x="771441" y="1091548"/>
                    </a:cubicBezTo>
                    <a:lnTo>
                      <a:pt x="752615" y="1073369"/>
                    </a:lnTo>
                    <a:lnTo>
                      <a:pt x="744200" y="1090542"/>
                    </a:lnTo>
                    <a:cubicBezTo>
                      <a:pt x="739407" y="1096401"/>
                      <a:pt x="733512" y="1100511"/>
                      <a:pt x="726661" y="1102347"/>
                    </a:cubicBezTo>
                    <a:cubicBezTo>
                      <a:pt x="712958" y="1106019"/>
                      <a:pt x="698022" y="1099901"/>
                      <a:pt x="684951" y="1087041"/>
                    </a:cubicBezTo>
                    <a:lnTo>
                      <a:pt x="674743" y="1073311"/>
                    </a:lnTo>
                    <a:lnTo>
                      <a:pt x="667148" y="1099566"/>
                    </a:lnTo>
                    <a:cubicBezTo>
                      <a:pt x="661455" y="1109872"/>
                      <a:pt x="653996" y="1116727"/>
                      <a:pt x="644892" y="1119166"/>
                    </a:cubicBezTo>
                    <a:cubicBezTo>
                      <a:pt x="626683" y="1124045"/>
                      <a:pt x="605344" y="1110340"/>
                      <a:pt x="585560" y="1084238"/>
                    </a:cubicBezTo>
                    <a:lnTo>
                      <a:pt x="585380" y="1083931"/>
                    </a:lnTo>
                    <a:lnTo>
                      <a:pt x="581515" y="1098008"/>
                    </a:lnTo>
                    <a:cubicBezTo>
                      <a:pt x="569162" y="1128340"/>
                      <a:pt x="552096" y="1147102"/>
                      <a:pt x="533246" y="1147102"/>
                    </a:cubicBezTo>
                    <a:cubicBezTo>
                      <a:pt x="514396" y="1147102"/>
                      <a:pt x="497329" y="1128341"/>
                      <a:pt x="484976" y="1098008"/>
                    </a:cubicBezTo>
                    <a:lnTo>
                      <a:pt x="481111" y="1083932"/>
                    </a:lnTo>
                    <a:lnTo>
                      <a:pt x="480933" y="1084238"/>
                    </a:lnTo>
                    <a:cubicBezTo>
                      <a:pt x="461149" y="1110340"/>
                      <a:pt x="439810" y="1124045"/>
                      <a:pt x="421601" y="1119166"/>
                    </a:cubicBezTo>
                    <a:cubicBezTo>
                      <a:pt x="412498" y="1116726"/>
                      <a:pt x="405038" y="1109871"/>
                      <a:pt x="399345" y="1099566"/>
                    </a:cubicBezTo>
                    <a:lnTo>
                      <a:pt x="395677" y="1086884"/>
                    </a:lnTo>
                    <a:lnTo>
                      <a:pt x="394373" y="1088536"/>
                    </a:lnTo>
                    <a:cubicBezTo>
                      <a:pt x="376842" y="1106021"/>
                      <a:pt x="359471" y="1114062"/>
                      <a:pt x="346414" y="1108513"/>
                    </a:cubicBezTo>
                    <a:cubicBezTo>
                      <a:pt x="339886" y="1105739"/>
                      <a:pt x="335054" y="1099832"/>
                      <a:pt x="331906" y="1091522"/>
                    </a:cubicBezTo>
                    <a:lnTo>
                      <a:pt x="327704" y="1061549"/>
                    </a:lnTo>
                    <a:lnTo>
                      <a:pt x="323419" y="1067744"/>
                    </a:lnTo>
                    <a:cubicBezTo>
                      <a:pt x="293908" y="1103260"/>
                      <a:pt x="262129" y="1121788"/>
                      <a:pt x="243700" y="1111148"/>
                    </a:cubicBezTo>
                    <a:cubicBezTo>
                      <a:pt x="231414" y="1104055"/>
                      <a:pt x="227388" y="1085341"/>
                      <a:pt x="230811" y="1060819"/>
                    </a:cubicBezTo>
                    <a:lnTo>
                      <a:pt x="232477" y="1054476"/>
                    </a:lnTo>
                    <a:lnTo>
                      <a:pt x="218873" y="1063779"/>
                    </a:lnTo>
                    <a:cubicBezTo>
                      <a:pt x="196929" y="1075246"/>
                      <a:pt x="177951" y="1077745"/>
                      <a:pt x="167141" y="1068559"/>
                    </a:cubicBezTo>
                    <a:cubicBezTo>
                      <a:pt x="161736" y="1063966"/>
                      <a:pt x="158884" y="1056886"/>
                      <a:pt x="158355" y="1048016"/>
                    </a:cubicBezTo>
                    <a:lnTo>
                      <a:pt x="159682" y="1039960"/>
                    </a:lnTo>
                    <a:lnTo>
                      <a:pt x="145017" y="1051600"/>
                    </a:lnTo>
                    <a:cubicBezTo>
                      <a:pt x="75548" y="1097234"/>
                      <a:pt x="11199" y="1121995"/>
                      <a:pt x="1289" y="1106909"/>
                    </a:cubicBezTo>
                    <a:cubicBezTo>
                      <a:pt x="-8621" y="1091823"/>
                      <a:pt x="39660" y="1042601"/>
                      <a:pt x="109129" y="996967"/>
                    </a:cubicBezTo>
                    <a:lnTo>
                      <a:pt x="115536" y="993342"/>
                    </a:lnTo>
                    <a:lnTo>
                      <a:pt x="187643" y="919448"/>
                    </a:lnTo>
                    <a:cubicBezTo>
                      <a:pt x="352467" y="731953"/>
                      <a:pt x="453385" y="479921"/>
                      <a:pt x="453385" y="20277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3300"/>
                  </a:gs>
                  <a:gs pos="100000">
                    <a:srgbClr val="006600"/>
                  </a:gs>
                  <a:gs pos="20000">
                    <a:srgbClr val="92D050"/>
                  </a:gs>
                  <a:gs pos="50000">
                    <a:srgbClr val="FFFFCC"/>
                  </a:gs>
                  <a:gs pos="80000">
                    <a:srgbClr val="92D05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C014DAF5-145F-4BDD-8059-FA66343E7B90}"/>
                  </a:ext>
                </a:extLst>
              </p:cNvPr>
              <p:cNvSpPr/>
              <p:nvPr/>
            </p:nvSpPr>
            <p:spPr>
              <a:xfrm>
                <a:off x="5033339" y="3453130"/>
                <a:ext cx="1808140" cy="1540950"/>
              </a:xfrm>
              <a:custGeom>
                <a:avLst/>
                <a:gdLst>
                  <a:gd name="connsiteX0" fmla="*/ 1133701 w 1808140"/>
                  <a:gd name="connsiteY0" fmla="*/ 78964 h 1576282"/>
                  <a:gd name="connsiteX1" fmla="*/ 1162620 w 1808140"/>
                  <a:gd name="connsiteY1" fmla="*/ 150124 h 1576282"/>
                  <a:gd name="connsiteX2" fmla="*/ 1265607 w 1808140"/>
                  <a:gd name="connsiteY2" fmla="*/ 891653 h 1576282"/>
                  <a:gd name="connsiteX3" fmla="*/ 1164888 w 1808140"/>
                  <a:gd name="connsiteY3" fmla="*/ 1509357 h 1576282"/>
                  <a:gd name="connsiteX4" fmla="*/ 1161214 w 1808140"/>
                  <a:gd name="connsiteY4" fmla="*/ 1515283 h 1576282"/>
                  <a:gd name="connsiteX5" fmla="*/ 1180046 w 1808140"/>
                  <a:gd name="connsiteY5" fmla="*/ 1388870 h 1576282"/>
                  <a:gd name="connsiteX6" fmla="*/ 1202107 w 1808140"/>
                  <a:gd name="connsiteY6" fmla="*/ 923711 h 1576282"/>
                  <a:gd name="connsiteX7" fmla="*/ 1152901 w 1808140"/>
                  <a:gd name="connsiteY7" fmla="*/ 185587 h 1576282"/>
                  <a:gd name="connsiteX8" fmla="*/ 909077 w 1808140"/>
                  <a:gd name="connsiteY8" fmla="*/ 78964 h 1576282"/>
                  <a:gd name="connsiteX9" fmla="*/ 931936 w 1808140"/>
                  <a:gd name="connsiteY9" fmla="*/ 907448 h 1576282"/>
                  <a:gd name="connsiteX10" fmla="*/ 909372 w 1808140"/>
                  <a:gd name="connsiteY10" fmla="*/ 1540282 h 1576282"/>
                  <a:gd name="connsiteX11" fmla="*/ 886217 w 1808140"/>
                  <a:gd name="connsiteY11" fmla="*/ 907448 h 1576282"/>
                  <a:gd name="connsiteX12" fmla="*/ 909077 w 1808140"/>
                  <a:gd name="connsiteY12" fmla="*/ 78964 h 1576282"/>
                  <a:gd name="connsiteX13" fmla="*/ 694273 w 1808140"/>
                  <a:gd name="connsiteY13" fmla="*/ 78964 h 1576282"/>
                  <a:gd name="connsiteX14" fmla="*/ 675074 w 1808140"/>
                  <a:gd name="connsiteY14" fmla="*/ 185587 h 1576282"/>
                  <a:gd name="connsiteX15" fmla="*/ 625867 w 1808140"/>
                  <a:gd name="connsiteY15" fmla="*/ 923711 h 1576282"/>
                  <a:gd name="connsiteX16" fmla="*/ 649090 w 1808140"/>
                  <a:gd name="connsiteY16" fmla="*/ 1388870 h 1576282"/>
                  <a:gd name="connsiteX17" fmla="*/ 667939 w 1808140"/>
                  <a:gd name="connsiteY17" fmla="*/ 1509852 h 1576282"/>
                  <a:gd name="connsiteX18" fmla="*/ 667622 w 1808140"/>
                  <a:gd name="connsiteY18" fmla="*/ 1509357 h 1576282"/>
                  <a:gd name="connsiteX19" fmla="*/ 562367 w 1808140"/>
                  <a:gd name="connsiteY19" fmla="*/ 891653 h 1576282"/>
                  <a:gd name="connsiteX20" fmla="*/ 665354 w 1808140"/>
                  <a:gd name="connsiteY20" fmla="*/ 150124 h 1576282"/>
                  <a:gd name="connsiteX21" fmla="*/ 1313437 w 1808140"/>
                  <a:gd name="connsiteY21" fmla="*/ 69972 h 1576282"/>
                  <a:gd name="connsiteX22" fmla="*/ 1373656 w 1808140"/>
                  <a:gd name="connsiteY22" fmla="*/ 150123 h 1576282"/>
                  <a:gd name="connsiteX23" fmla="*/ 1564057 w 1808140"/>
                  <a:gd name="connsiteY23" fmla="*/ 891652 h 1576282"/>
                  <a:gd name="connsiteX24" fmla="*/ 1377849 w 1808140"/>
                  <a:gd name="connsiteY24" fmla="*/ 1509356 h 1576282"/>
                  <a:gd name="connsiteX25" fmla="*/ 1364238 w 1808140"/>
                  <a:gd name="connsiteY25" fmla="*/ 1521230 h 1576282"/>
                  <a:gd name="connsiteX26" fmla="*/ 1397483 w 1808140"/>
                  <a:gd name="connsiteY26" fmla="*/ 1463418 h 1576282"/>
                  <a:gd name="connsiteX27" fmla="*/ 1494207 w 1808140"/>
                  <a:gd name="connsiteY27" fmla="*/ 904156 h 1576282"/>
                  <a:gd name="connsiteX28" fmla="*/ 1324265 w 1808140"/>
                  <a:gd name="connsiteY28" fmla="*/ 87749 h 1576282"/>
                  <a:gd name="connsiteX29" fmla="*/ 514537 w 1808140"/>
                  <a:gd name="connsiteY29" fmla="*/ 69972 h 1576282"/>
                  <a:gd name="connsiteX30" fmla="*/ 503710 w 1808140"/>
                  <a:gd name="connsiteY30" fmla="*/ 87749 h 1576282"/>
                  <a:gd name="connsiteX31" fmla="*/ 333767 w 1808140"/>
                  <a:gd name="connsiteY31" fmla="*/ 904156 h 1576282"/>
                  <a:gd name="connsiteX32" fmla="*/ 435228 w 1808140"/>
                  <a:gd name="connsiteY32" fmla="*/ 1463418 h 1576282"/>
                  <a:gd name="connsiteX33" fmla="*/ 466954 w 1808140"/>
                  <a:gd name="connsiteY33" fmla="*/ 1516489 h 1576282"/>
                  <a:gd name="connsiteX34" fmla="*/ 458512 w 1808140"/>
                  <a:gd name="connsiteY34" fmla="*/ 1509356 h 1576282"/>
                  <a:gd name="connsiteX35" fmla="*/ 263917 w 1808140"/>
                  <a:gd name="connsiteY35" fmla="*/ 891652 h 1576282"/>
                  <a:gd name="connsiteX36" fmla="*/ 454318 w 1808140"/>
                  <a:gd name="connsiteY36" fmla="*/ 150123 h 1576282"/>
                  <a:gd name="connsiteX37" fmla="*/ 1320002 w 1808140"/>
                  <a:gd name="connsiteY37" fmla="*/ 1 h 1576282"/>
                  <a:gd name="connsiteX38" fmla="*/ 1335003 w 1808140"/>
                  <a:gd name="connsiteY38" fmla="*/ 8078 h 1576282"/>
                  <a:gd name="connsiteX39" fmla="*/ 1808140 w 1808140"/>
                  <a:gd name="connsiteY39" fmla="*/ 896678 h 1576282"/>
                  <a:gd name="connsiteX40" fmla="*/ 1417518 w 1808140"/>
                  <a:gd name="connsiteY40" fmla="*/ 1571519 h 1576282"/>
                  <a:gd name="connsiteX41" fmla="*/ 1404371 w 1808140"/>
                  <a:gd name="connsiteY41" fmla="*/ 1576282 h 1576282"/>
                  <a:gd name="connsiteX42" fmla="*/ 1499334 w 1808140"/>
                  <a:gd name="connsiteY42" fmla="*/ 1512299 h 1576282"/>
                  <a:gd name="connsiteX43" fmla="*/ 1738290 w 1808140"/>
                  <a:gd name="connsiteY43" fmla="*/ 900079 h 1576282"/>
                  <a:gd name="connsiteX44" fmla="*/ 1370490 w 1808140"/>
                  <a:gd name="connsiteY44" fmla="*/ 38216 h 1576282"/>
                  <a:gd name="connsiteX45" fmla="*/ 488138 w 1808140"/>
                  <a:gd name="connsiteY45" fmla="*/ 0 h 1576282"/>
                  <a:gd name="connsiteX46" fmla="*/ 437650 w 1808140"/>
                  <a:gd name="connsiteY46" fmla="*/ 38215 h 1576282"/>
                  <a:gd name="connsiteX47" fmla="*/ 69850 w 1808140"/>
                  <a:gd name="connsiteY47" fmla="*/ 900078 h 1576282"/>
                  <a:gd name="connsiteX48" fmla="*/ 319569 w 1808140"/>
                  <a:gd name="connsiteY48" fmla="*/ 1512298 h 1576282"/>
                  <a:gd name="connsiteX49" fmla="*/ 414761 w 1808140"/>
                  <a:gd name="connsiteY49" fmla="*/ 1574414 h 1576282"/>
                  <a:gd name="connsiteX50" fmla="*/ 406569 w 1808140"/>
                  <a:gd name="connsiteY50" fmla="*/ 1571518 h 1576282"/>
                  <a:gd name="connsiteX51" fmla="*/ 0 w 1808140"/>
                  <a:gd name="connsiteY51" fmla="*/ 896677 h 1576282"/>
                  <a:gd name="connsiteX52" fmla="*/ 473137 w 1808140"/>
                  <a:gd name="connsiteY52" fmla="*/ 8077 h 1576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808140" h="1576282">
                    <a:moveTo>
                      <a:pt x="1133701" y="78964"/>
                    </a:moveTo>
                    <a:lnTo>
                      <a:pt x="1162620" y="150124"/>
                    </a:lnTo>
                    <a:cubicBezTo>
                      <a:pt x="1226251" y="339898"/>
                      <a:pt x="1265607" y="602068"/>
                      <a:pt x="1265607" y="891653"/>
                    </a:cubicBezTo>
                    <a:cubicBezTo>
                      <a:pt x="1265607" y="1181238"/>
                      <a:pt x="1227385" y="1381496"/>
                      <a:pt x="1164888" y="1509357"/>
                    </a:cubicBezTo>
                    <a:lnTo>
                      <a:pt x="1161214" y="1515283"/>
                    </a:lnTo>
                    <a:lnTo>
                      <a:pt x="1180046" y="1388870"/>
                    </a:lnTo>
                    <a:cubicBezTo>
                      <a:pt x="1194277" y="1260154"/>
                      <a:pt x="1202107" y="1105989"/>
                      <a:pt x="1202107" y="923711"/>
                    </a:cubicBezTo>
                    <a:cubicBezTo>
                      <a:pt x="1202107" y="650293"/>
                      <a:pt x="1183967" y="396288"/>
                      <a:pt x="1152901" y="185587"/>
                    </a:cubicBezTo>
                    <a:close/>
                    <a:moveTo>
                      <a:pt x="909077" y="78964"/>
                    </a:moveTo>
                    <a:cubicBezTo>
                      <a:pt x="921702" y="78964"/>
                      <a:pt x="931936" y="449889"/>
                      <a:pt x="931936" y="907448"/>
                    </a:cubicBezTo>
                    <a:cubicBezTo>
                      <a:pt x="931936" y="1365007"/>
                      <a:pt x="921996" y="1540282"/>
                      <a:pt x="909372" y="1540282"/>
                    </a:cubicBezTo>
                    <a:cubicBezTo>
                      <a:pt x="896747" y="1540282"/>
                      <a:pt x="886217" y="1365007"/>
                      <a:pt x="886217" y="907448"/>
                    </a:cubicBezTo>
                    <a:cubicBezTo>
                      <a:pt x="886217" y="449889"/>
                      <a:pt x="896452" y="78964"/>
                      <a:pt x="909077" y="78964"/>
                    </a:cubicBezTo>
                    <a:close/>
                    <a:moveTo>
                      <a:pt x="694273" y="78964"/>
                    </a:moveTo>
                    <a:lnTo>
                      <a:pt x="675074" y="185587"/>
                    </a:lnTo>
                    <a:cubicBezTo>
                      <a:pt x="644007" y="396288"/>
                      <a:pt x="625867" y="650293"/>
                      <a:pt x="625867" y="923711"/>
                    </a:cubicBezTo>
                    <a:cubicBezTo>
                      <a:pt x="625867" y="1105989"/>
                      <a:pt x="634162" y="1260154"/>
                      <a:pt x="649090" y="1388870"/>
                    </a:cubicBezTo>
                    <a:lnTo>
                      <a:pt x="667939" y="1509852"/>
                    </a:lnTo>
                    <a:lnTo>
                      <a:pt x="667622" y="1509357"/>
                    </a:lnTo>
                    <a:cubicBezTo>
                      <a:pt x="602858" y="1381496"/>
                      <a:pt x="562367" y="1181238"/>
                      <a:pt x="562367" y="891653"/>
                    </a:cubicBezTo>
                    <a:cubicBezTo>
                      <a:pt x="562367" y="602068"/>
                      <a:pt x="601724" y="339898"/>
                      <a:pt x="665354" y="150124"/>
                    </a:cubicBezTo>
                    <a:close/>
                    <a:moveTo>
                      <a:pt x="1313437" y="69972"/>
                    </a:moveTo>
                    <a:lnTo>
                      <a:pt x="1373656" y="150123"/>
                    </a:lnTo>
                    <a:cubicBezTo>
                      <a:pt x="1491296" y="339897"/>
                      <a:pt x="1564057" y="602067"/>
                      <a:pt x="1564057" y="891652"/>
                    </a:cubicBezTo>
                    <a:cubicBezTo>
                      <a:pt x="1564057" y="1181237"/>
                      <a:pt x="1493392" y="1381495"/>
                      <a:pt x="1377849" y="1509356"/>
                    </a:cubicBezTo>
                    <a:lnTo>
                      <a:pt x="1364238" y="1521230"/>
                    </a:lnTo>
                    <a:lnTo>
                      <a:pt x="1397483" y="1463418"/>
                    </a:lnTo>
                    <a:cubicBezTo>
                      <a:pt x="1458729" y="1327075"/>
                      <a:pt x="1494207" y="1143276"/>
                      <a:pt x="1494207" y="904156"/>
                    </a:cubicBezTo>
                    <a:cubicBezTo>
                      <a:pt x="1494207" y="585329"/>
                      <a:pt x="1429264" y="296686"/>
                      <a:pt x="1324265" y="87749"/>
                    </a:cubicBezTo>
                    <a:close/>
                    <a:moveTo>
                      <a:pt x="514537" y="69972"/>
                    </a:moveTo>
                    <a:lnTo>
                      <a:pt x="503710" y="87749"/>
                    </a:lnTo>
                    <a:cubicBezTo>
                      <a:pt x="398711" y="296686"/>
                      <a:pt x="333767" y="585329"/>
                      <a:pt x="333767" y="904156"/>
                    </a:cubicBezTo>
                    <a:cubicBezTo>
                      <a:pt x="333767" y="1143276"/>
                      <a:pt x="371350" y="1327075"/>
                      <a:pt x="435228" y="1463418"/>
                    </a:cubicBezTo>
                    <a:lnTo>
                      <a:pt x="466954" y="1516489"/>
                    </a:lnTo>
                    <a:lnTo>
                      <a:pt x="458512" y="1509356"/>
                    </a:lnTo>
                    <a:cubicBezTo>
                      <a:pt x="338775" y="1381495"/>
                      <a:pt x="263917" y="1181237"/>
                      <a:pt x="263917" y="891652"/>
                    </a:cubicBezTo>
                    <a:cubicBezTo>
                      <a:pt x="263917" y="602067"/>
                      <a:pt x="336679" y="339897"/>
                      <a:pt x="454318" y="150123"/>
                    </a:cubicBezTo>
                    <a:close/>
                    <a:moveTo>
                      <a:pt x="1320002" y="1"/>
                    </a:moveTo>
                    <a:lnTo>
                      <a:pt x="1335003" y="8078"/>
                    </a:lnTo>
                    <a:cubicBezTo>
                      <a:pt x="1616825" y="179208"/>
                      <a:pt x="1808140" y="512969"/>
                      <a:pt x="1808140" y="896678"/>
                    </a:cubicBezTo>
                    <a:cubicBezTo>
                      <a:pt x="1808140" y="1245505"/>
                      <a:pt x="1654585" y="1459830"/>
                      <a:pt x="1417518" y="1571519"/>
                    </a:cubicBezTo>
                    <a:lnTo>
                      <a:pt x="1404371" y="1576282"/>
                    </a:lnTo>
                    <a:lnTo>
                      <a:pt x="1499334" y="1512299"/>
                    </a:lnTo>
                    <a:cubicBezTo>
                      <a:pt x="1647607" y="1385573"/>
                      <a:pt x="1738290" y="1187094"/>
                      <a:pt x="1738290" y="900079"/>
                    </a:cubicBezTo>
                    <a:cubicBezTo>
                      <a:pt x="1738290" y="541311"/>
                      <a:pt x="1592395" y="224999"/>
                      <a:pt x="1370490" y="38216"/>
                    </a:cubicBezTo>
                    <a:close/>
                    <a:moveTo>
                      <a:pt x="488138" y="0"/>
                    </a:moveTo>
                    <a:lnTo>
                      <a:pt x="437650" y="38215"/>
                    </a:lnTo>
                    <a:cubicBezTo>
                      <a:pt x="215746" y="224998"/>
                      <a:pt x="69850" y="541310"/>
                      <a:pt x="69850" y="900078"/>
                    </a:cubicBezTo>
                    <a:cubicBezTo>
                      <a:pt x="69850" y="1187093"/>
                      <a:pt x="165914" y="1385572"/>
                      <a:pt x="319569" y="1512298"/>
                    </a:cubicBezTo>
                    <a:lnTo>
                      <a:pt x="414761" y="1574414"/>
                    </a:lnTo>
                    <a:lnTo>
                      <a:pt x="406569" y="1571518"/>
                    </a:lnTo>
                    <a:cubicBezTo>
                      <a:pt x="162668" y="1459829"/>
                      <a:pt x="0" y="1245504"/>
                      <a:pt x="0" y="896677"/>
                    </a:cubicBezTo>
                    <a:cubicBezTo>
                      <a:pt x="0" y="512968"/>
                      <a:pt x="191315" y="179207"/>
                      <a:pt x="473137" y="8077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CF4A4A5D-57C9-42E8-8E0F-A3D743AAB01B}"/>
                  </a:ext>
                </a:extLst>
              </p:cNvPr>
              <p:cNvGrpSpPr/>
              <p:nvPr/>
            </p:nvGrpSpPr>
            <p:grpSpPr>
              <a:xfrm>
                <a:off x="5124609" y="3554329"/>
                <a:ext cx="1625600" cy="1389769"/>
                <a:chOff x="577850" y="1631950"/>
                <a:chExt cx="2205979" cy="1885950"/>
              </a:xfrm>
              <a:solidFill>
                <a:srgbClr val="FFFFCC">
                  <a:alpha val="40000"/>
                </a:srgbClr>
              </a:solidFill>
            </p:grpSpPr>
            <p:sp>
              <p:nvSpPr>
                <p:cNvPr id="128" name="楕円 127">
                  <a:extLst>
                    <a:ext uri="{FF2B5EF4-FFF2-40B4-BE49-F238E27FC236}">
                      <a16:creationId xmlns:a16="http://schemas.microsoft.com/office/drawing/2014/main" id="{198B062F-FEA3-4091-8E85-F5D66D363CAA}"/>
                    </a:ext>
                  </a:extLst>
                </p:cNvPr>
                <p:cNvSpPr/>
                <p:nvPr/>
              </p:nvSpPr>
              <p:spPr>
                <a:xfrm>
                  <a:off x="1352550" y="1631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楕円 128">
                  <a:extLst>
                    <a:ext uri="{FF2B5EF4-FFF2-40B4-BE49-F238E27FC236}">
                      <a16:creationId xmlns:a16="http://schemas.microsoft.com/office/drawing/2014/main" id="{2CDC6294-FDC6-4195-B4A2-0EC0B81FAE78}"/>
                    </a:ext>
                  </a:extLst>
                </p:cNvPr>
                <p:cNvSpPr/>
                <p:nvPr/>
              </p:nvSpPr>
              <p:spPr>
                <a:xfrm>
                  <a:off x="1936750" y="17907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楕円 129">
                  <a:extLst>
                    <a:ext uri="{FF2B5EF4-FFF2-40B4-BE49-F238E27FC236}">
                      <a16:creationId xmlns:a16="http://schemas.microsoft.com/office/drawing/2014/main" id="{7937FC7E-657B-4F71-8F89-533BEE88744A}"/>
                    </a:ext>
                  </a:extLst>
                </p:cNvPr>
                <p:cNvSpPr/>
                <p:nvPr/>
              </p:nvSpPr>
              <p:spPr>
                <a:xfrm>
                  <a:off x="1587500" y="20637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楕円 130">
                  <a:extLst>
                    <a:ext uri="{FF2B5EF4-FFF2-40B4-BE49-F238E27FC236}">
                      <a16:creationId xmlns:a16="http://schemas.microsoft.com/office/drawing/2014/main" id="{2F3F6911-4768-4426-813F-53EF81E4B213}"/>
                    </a:ext>
                  </a:extLst>
                </p:cNvPr>
                <p:cNvSpPr/>
                <p:nvPr/>
              </p:nvSpPr>
              <p:spPr>
                <a:xfrm>
                  <a:off x="1123950" y="22733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楕円 131">
                  <a:extLst>
                    <a:ext uri="{FF2B5EF4-FFF2-40B4-BE49-F238E27FC236}">
                      <a16:creationId xmlns:a16="http://schemas.microsoft.com/office/drawing/2014/main" id="{27E0F4AE-8A75-4688-B6B3-CCCA9770BEAD}"/>
                    </a:ext>
                  </a:extLst>
                </p:cNvPr>
                <p:cNvSpPr/>
                <p:nvPr/>
              </p:nvSpPr>
              <p:spPr>
                <a:xfrm>
                  <a:off x="1638300" y="25146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楕円 132">
                  <a:extLst>
                    <a:ext uri="{FF2B5EF4-FFF2-40B4-BE49-F238E27FC236}">
                      <a16:creationId xmlns:a16="http://schemas.microsoft.com/office/drawing/2014/main" id="{6556F7AB-07D5-4CCD-8069-B3C0D09CB55A}"/>
                    </a:ext>
                  </a:extLst>
                </p:cNvPr>
                <p:cNvSpPr/>
                <p:nvPr/>
              </p:nvSpPr>
              <p:spPr>
                <a:xfrm>
                  <a:off x="1993900" y="2266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楕円 133">
                  <a:extLst>
                    <a:ext uri="{FF2B5EF4-FFF2-40B4-BE49-F238E27FC236}">
                      <a16:creationId xmlns:a16="http://schemas.microsoft.com/office/drawing/2014/main" id="{EB0AFD8C-2D2D-44AE-AC05-6B0F714D32C1}"/>
                    </a:ext>
                  </a:extLst>
                </p:cNvPr>
                <p:cNvSpPr/>
                <p:nvPr/>
              </p:nvSpPr>
              <p:spPr>
                <a:xfrm>
                  <a:off x="1327150" y="27432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楕円 134">
                  <a:extLst>
                    <a:ext uri="{FF2B5EF4-FFF2-40B4-BE49-F238E27FC236}">
                      <a16:creationId xmlns:a16="http://schemas.microsoft.com/office/drawing/2014/main" id="{87DD7DF3-D067-45BD-9C3B-68E5F0C67FCF}"/>
                    </a:ext>
                  </a:extLst>
                </p:cNvPr>
                <p:cNvSpPr/>
                <p:nvPr/>
              </p:nvSpPr>
              <p:spPr>
                <a:xfrm rot="688545">
                  <a:off x="882650" y="25654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楕円 135">
                  <a:extLst>
                    <a:ext uri="{FF2B5EF4-FFF2-40B4-BE49-F238E27FC236}">
                      <a16:creationId xmlns:a16="http://schemas.microsoft.com/office/drawing/2014/main" id="{652D3C1D-2BC1-4EFF-9D19-6CDA2A040B9B}"/>
                    </a:ext>
                  </a:extLst>
                </p:cNvPr>
                <p:cNvSpPr/>
                <p:nvPr/>
              </p:nvSpPr>
              <p:spPr>
                <a:xfrm rot="688545">
                  <a:off x="933450" y="1911351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楕円 136">
                  <a:extLst>
                    <a:ext uri="{FF2B5EF4-FFF2-40B4-BE49-F238E27FC236}">
                      <a16:creationId xmlns:a16="http://schemas.microsoft.com/office/drawing/2014/main" id="{122CEE33-960E-4BA4-B587-6B8A6566CD7C}"/>
                    </a:ext>
                  </a:extLst>
                </p:cNvPr>
                <p:cNvSpPr/>
                <p:nvPr/>
              </p:nvSpPr>
              <p:spPr>
                <a:xfrm rot="20966557">
                  <a:off x="2543635" y="2114552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楕円 137">
                  <a:extLst>
                    <a:ext uri="{FF2B5EF4-FFF2-40B4-BE49-F238E27FC236}">
                      <a16:creationId xmlns:a16="http://schemas.microsoft.com/office/drawing/2014/main" id="{779A7A3A-CEE1-49B2-AF09-14FC9A88F8C8}"/>
                    </a:ext>
                  </a:extLst>
                </p:cNvPr>
                <p:cNvSpPr/>
                <p:nvPr/>
              </p:nvSpPr>
              <p:spPr>
                <a:xfrm rot="20966557">
                  <a:off x="2466328" y="2620238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楕円 138">
                  <a:extLst>
                    <a:ext uri="{FF2B5EF4-FFF2-40B4-BE49-F238E27FC236}">
                      <a16:creationId xmlns:a16="http://schemas.microsoft.com/office/drawing/2014/main" id="{BD2BE52B-32B9-47E3-8348-6AB89AE60338}"/>
                    </a:ext>
                  </a:extLst>
                </p:cNvPr>
                <p:cNvSpPr/>
                <p:nvPr/>
              </p:nvSpPr>
              <p:spPr>
                <a:xfrm>
                  <a:off x="1930400" y="27940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楕円 139">
                  <a:extLst>
                    <a:ext uri="{FF2B5EF4-FFF2-40B4-BE49-F238E27FC236}">
                      <a16:creationId xmlns:a16="http://schemas.microsoft.com/office/drawing/2014/main" id="{75D77743-D2F7-40ED-B96F-B7FFCCD196A1}"/>
                    </a:ext>
                  </a:extLst>
                </p:cNvPr>
                <p:cNvSpPr/>
                <p:nvPr/>
              </p:nvSpPr>
              <p:spPr>
                <a:xfrm>
                  <a:off x="1689100" y="31432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楕円 140">
                  <a:extLst>
                    <a:ext uri="{FF2B5EF4-FFF2-40B4-BE49-F238E27FC236}">
                      <a16:creationId xmlns:a16="http://schemas.microsoft.com/office/drawing/2014/main" id="{9E1A3C46-74F8-4B46-B401-F46F1A3D1C0D}"/>
                    </a:ext>
                  </a:extLst>
                </p:cNvPr>
                <p:cNvSpPr/>
                <p:nvPr/>
              </p:nvSpPr>
              <p:spPr>
                <a:xfrm rot="688545">
                  <a:off x="730250" y="29654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楕円 141">
                  <a:extLst>
                    <a:ext uri="{FF2B5EF4-FFF2-40B4-BE49-F238E27FC236}">
                      <a16:creationId xmlns:a16="http://schemas.microsoft.com/office/drawing/2014/main" id="{EE6026F7-A1EA-4650-B3E4-89004C9E4B4A}"/>
                    </a:ext>
                  </a:extLst>
                </p:cNvPr>
                <p:cNvSpPr/>
                <p:nvPr/>
              </p:nvSpPr>
              <p:spPr>
                <a:xfrm>
                  <a:off x="1117600" y="30924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楕円 142">
                  <a:extLst>
                    <a:ext uri="{FF2B5EF4-FFF2-40B4-BE49-F238E27FC236}">
                      <a16:creationId xmlns:a16="http://schemas.microsoft.com/office/drawing/2014/main" id="{38B3D846-AE3E-4442-B0C2-4DBFD3EE2EE3}"/>
                    </a:ext>
                  </a:extLst>
                </p:cNvPr>
                <p:cNvSpPr/>
                <p:nvPr/>
              </p:nvSpPr>
              <p:spPr>
                <a:xfrm rot="20966557">
                  <a:off x="2275828" y="3071088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楕円 143">
                  <a:extLst>
                    <a:ext uri="{FF2B5EF4-FFF2-40B4-BE49-F238E27FC236}">
                      <a16:creationId xmlns:a16="http://schemas.microsoft.com/office/drawing/2014/main" id="{01D97518-4E7F-4BAB-B7A4-831C6375649B}"/>
                    </a:ext>
                  </a:extLst>
                </p:cNvPr>
                <p:cNvSpPr/>
                <p:nvPr/>
              </p:nvSpPr>
              <p:spPr>
                <a:xfrm rot="688545">
                  <a:off x="577850" y="22352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楕円 144">
                  <a:extLst>
                    <a:ext uri="{FF2B5EF4-FFF2-40B4-BE49-F238E27FC236}">
                      <a16:creationId xmlns:a16="http://schemas.microsoft.com/office/drawing/2014/main" id="{0A544138-22FD-4465-B6CE-5CC35A800216}"/>
                    </a:ext>
                  </a:extLst>
                </p:cNvPr>
                <p:cNvSpPr/>
                <p:nvPr/>
              </p:nvSpPr>
              <p:spPr>
                <a:xfrm>
                  <a:off x="2324100" y="16764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楕円 145">
                  <a:extLst>
                    <a:ext uri="{FF2B5EF4-FFF2-40B4-BE49-F238E27FC236}">
                      <a16:creationId xmlns:a16="http://schemas.microsoft.com/office/drawing/2014/main" id="{0F571D47-9FEB-494F-8E53-B720BEC9B2E2}"/>
                    </a:ext>
                  </a:extLst>
                </p:cNvPr>
                <p:cNvSpPr/>
                <p:nvPr/>
              </p:nvSpPr>
              <p:spPr>
                <a:xfrm rot="20966557">
                  <a:off x="2733029" y="2931387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楕円 146">
                  <a:extLst>
                    <a:ext uri="{FF2B5EF4-FFF2-40B4-BE49-F238E27FC236}">
                      <a16:creationId xmlns:a16="http://schemas.microsoft.com/office/drawing/2014/main" id="{047FA3F9-05DD-46FE-92D5-21529C1FB5A9}"/>
                    </a:ext>
                  </a:extLst>
                </p:cNvPr>
                <p:cNvSpPr/>
                <p:nvPr/>
              </p:nvSpPr>
              <p:spPr>
                <a:xfrm>
                  <a:off x="1339850" y="34163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楕円 147">
                  <a:extLst>
                    <a:ext uri="{FF2B5EF4-FFF2-40B4-BE49-F238E27FC236}">
                      <a16:creationId xmlns:a16="http://schemas.microsoft.com/office/drawing/2014/main" id="{76CCCFD6-FA8C-42FB-9A67-F3EF501CB38C}"/>
                    </a:ext>
                  </a:extLst>
                </p:cNvPr>
                <p:cNvSpPr/>
                <p:nvPr/>
              </p:nvSpPr>
              <p:spPr>
                <a:xfrm>
                  <a:off x="2057400" y="3409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51ECD30A-A568-4163-9EC9-97C433A3201F}"/>
                </a:ext>
              </a:extLst>
            </p:cNvPr>
            <p:cNvGrpSpPr/>
            <p:nvPr/>
          </p:nvGrpSpPr>
          <p:grpSpPr>
            <a:xfrm rot="1358497">
              <a:off x="8308906" y="1454624"/>
              <a:ext cx="647727" cy="905794"/>
              <a:chOff x="4953000" y="2357246"/>
              <a:chExt cx="1968818" cy="2753234"/>
            </a:xfrm>
          </p:grpSpPr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D17B1D4B-42A1-4E04-8865-139B414E806A}"/>
                  </a:ext>
                </a:extLst>
              </p:cNvPr>
              <p:cNvSpPr/>
              <p:nvPr/>
            </p:nvSpPr>
            <p:spPr>
              <a:xfrm>
                <a:off x="4953000" y="3260770"/>
                <a:ext cx="1968818" cy="1849710"/>
              </a:xfrm>
              <a:custGeom>
                <a:avLst/>
                <a:gdLst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1849710"/>
                  <a:gd name="connsiteX1" fmla="*/ 1968818 w 1968818"/>
                  <a:gd name="connsiteY1" fmla="*/ 1048680 h 1849710"/>
                  <a:gd name="connsiteX2" fmla="*/ 997109 w 1968818"/>
                  <a:gd name="connsiteY2" fmla="*/ 1849710 h 1849710"/>
                  <a:gd name="connsiteX3" fmla="*/ 0 w 1968818"/>
                  <a:gd name="connsiteY3" fmla="*/ 1048680 h 1849710"/>
                  <a:gd name="connsiteX4" fmla="*/ 984409 w 1968818"/>
                  <a:gd name="connsiteY4" fmla="*/ 0 h 1849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8818" h="1849710">
                    <a:moveTo>
                      <a:pt x="984409" y="0"/>
                    </a:moveTo>
                    <a:cubicBezTo>
                      <a:pt x="1528083" y="0"/>
                      <a:pt x="1968818" y="469510"/>
                      <a:pt x="1968818" y="1048680"/>
                    </a:cubicBezTo>
                    <a:cubicBezTo>
                      <a:pt x="1968818" y="1627850"/>
                      <a:pt x="1540783" y="1849710"/>
                      <a:pt x="997109" y="1849710"/>
                    </a:cubicBezTo>
                    <a:cubicBezTo>
                      <a:pt x="453435" y="1849710"/>
                      <a:pt x="0" y="1627850"/>
                      <a:pt x="0" y="1048680"/>
                    </a:cubicBezTo>
                    <a:cubicBezTo>
                      <a:pt x="0" y="469510"/>
                      <a:pt x="440735" y="0"/>
                      <a:pt x="984409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800000"/>
                  </a:gs>
                  <a:gs pos="0">
                    <a:srgbClr val="800000"/>
                  </a:gs>
                  <a:gs pos="25000">
                    <a:srgbClr val="C00000"/>
                  </a:gs>
                  <a:gs pos="50000">
                    <a:srgbClr val="FF0000"/>
                  </a:gs>
                  <a:gs pos="75000">
                    <a:srgbClr val="C0000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017D18FA-35F5-464F-88CD-71C8AA16AD08}"/>
                  </a:ext>
                </a:extLst>
              </p:cNvPr>
              <p:cNvSpPr/>
              <p:nvPr/>
            </p:nvSpPr>
            <p:spPr>
              <a:xfrm>
                <a:off x="5404163" y="2357246"/>
                <a:ext cx="1044745" cy="1147102"/>
              </a:xfrm>
              <a:custGeom>
                <a:avLst/>
                <a:gdLst>
                  <a:gd name="connsiteX0" fmla="*/ 434196 w 1044745"/>
                  <a:gd name="connsiteY0" fmla="*/ 0 h 1147102"/>
                  <a:gd name="connsiteX1" fmla="*/ 636836 w 1044745"/>
                  <a:gd name="connsiteY1" fmla="*/ 0 h 1147102"/>
                  <a:gd name="connsiteX2" fmla="*/ 617647 w 1044745"/>
                  <a:gd name="connsiteY2" fmla="*/ 202779 h 1147102"/>
                  <a:gd name="connsiteX3" fmla="*/ 957834 w 1044745"/>
                  <a:gd name="connsiteY3" fmla="*/ 995736 h 1147102"/>
                  <a:gd name="connsiteX4" fmla="*/ 987097 w 1044745"/>
                  <a:gd name="connsiteY4" fmla="*/ 1019633 h 1147102"/>
                  <a:gd name="connsiteX5" fmla="*/ 986105 w 1044745"/>
                  <a:gd name="connsiteY5" fmla="*/ 1019887 h 1147102"/>
                  <a:gd name="connsiteX6" fmla="*/ 998335 w 1044745"/>
                  <a:gd name="connsiteY6" fmla="*/ 1028034 h 1147102"/>
                  <a:gd name="connsiteX7" fmla="*/ 1043041 w 1044745"/>
                  <a:gd name="connsiteY7" fmla="*/ 1093324 h 1147102"/>
                  <a:gd name="connsiteX8" fmla="*/ 923300 w 1044745"/>
                  <a:gd name="connsiteY8" fmla="*/ 1067038 h 1147102"/>
                  <a:gd name="connsiteX9" fmla="*/ 903103 w 1044745"/>
                  <a:gd name="connsiteY9" fmla="*/ 1051543 h 1147102"/>
                  <a:gd name="connsiteX10" fmla="*/ 902929 w 1044745"/>
                  <a:gd name="connsiteY10" fmla="*/ 1061526 h 1147102"/>
                  <a:gd name="connsiteX11" fmla="*/ 890594 w 1044745"/>
                  <a:gd name="connsiteY11" fmla="*/ 1080155 h 1147102"/>
                  <a:gd name="connsiteX12" fmla="*/ 840563 w 1044745"/>
                  <a:gd name="connsiteY12" fmla="*/ 1066153 h 1147102"/>
                  <a:gd name="connsiteX13" fmla="*/ 821830 w 1044745"/>
                  <a:gd name="connsiteY13" fmla="*/ 1047600 h 1147102"/>
                  <a:gd name="connsiteX14" fmla="*/ 818825 w 1044745"/>
                  <a:gd name="connsiteY14" fmla="*/ 1048084 h 1147102"/>
                  <a:gd name="connsiteX15" fmla="*/ 818812 w 1044745"/>
                  <a:gd name="connsiteY15" fmla="*/ 1050720 h 1147102"/>
                  <a:gd name="connsiteX16" fmla="*/ 793335 w 1044745"/>
                  <a:gd name="connsiteY16" fmla="*/ 1095998 h 1147102"/>
                  <a:gd name="connsiteX17" fmla="*/ 771441 w 1044745"/>
                  <a:gd name="connsiteY17" fmla="*/ 1091548 h 1147102"/>
                  <a:gd name="connsiteX18" fmla="*/ 752615 w 1044745"/>
                  <a:gd name="connsiteY18" fmla="*/ 1073369 h 1147102"/>
                  <a:gd name="connsiteX19" fmla="*/ 744200 w 1044745"/>
                  <a:gd name="connsiteY19" fmla="*/ 1090542 h 1147102"/>
                  <a:gd name="connsiteX20" fmla="*/ 726661 w 1044745"/>
                  <a:gd name="connsiteY20" fmla="*/ 1102347 h 1147102"/>
                  <a:gd name="connsiteX21" fmla="*/ 684951 w 1044745"/>
                  <a:gd name="connsiteY21" fmla="*/ 1087041 h 1147102"/>
                  <a:gd name="connsiteX22" fmla="*/ 674743 w 1044745"/>
                  <a:gd name="connsiteY22" fmla="*/ 1073311 h 1147102"/>
                  <a:gd name="connsiteX23" fmla="*/ 667148 w 1044745"/>
                  <a:gd name="connsiteY23" fmla="*/ 1099566 h 1147102"/>
                  <a:gd name="connsiteX24" fmla="*/ 644892 w 1044745"/>
                  <a:gd name="connsiteY24" fmla="*/ 1119166 h 1147102"/>
                  <a:gd name="connsiteX25" fmla="*/ 585560 w 1044745"/>
                  <a:gd name="connsiteY25" fmla="*/ 1084238 h 1147102"/>
                  <a:gd name="connsiteX26" fmla="*/ 585380 w 1044745"/>
                  <a:gd name="connsiteY26" fmla="*/ 1083931 h 1147102"/>
                  <a:gd name="connsiteX27" fmla="*/ 581515 w 1044745"/>
                  <a:gd name="connsiteY27" fmla="*/ 1098008 h 1147102"/>
                  <a:gd name="connsiteX28" fmla="*/ 533246 w 1044745"/>
                  <a:gd name="connsiteY28" fmla="*/ 1147102 h 1147102"/>
                  <a:gd name="connsiteX29" fmla="*/ 484976 w 1044745"/>
                  <a:gd name="connsiteY29" fmla="*/ 1098008 h 1147102"/>
                  <a:gd name="connsiteX30" fmla="*/ 481111 w 1044745"/>
                  <a:gd name="connsiteY30" fmla="*/ 1083932 h 1147102"/>
                  <a:gd name="connsiteX31" fmla="*/ 480933 w 1044745"/>
                  <a:gd name="connsiteY31" fmla="*/ 1084238 h 1147102"/>
                  <a:gd name="connsiteX32" fmla="*/ 421601 w 1044745"/>
                  <a:gd name="connsiteY32" fmla="*/ 1119166 h 1147102"/>
                  <a:gd name="connsiteX33" fmla="*/ 399345 w 1044745"/>
                  <a:gd name="connsiteY33" fmla="*/ 1099566 h 1147102"/>
                  <a:gd name="connsiteX34" fmla="*/ 395677 w 1044745"/>
                  <a:gd name="connsiteY34" fmla="*/ 1086884 h 1147102"/>
                  <a:gd name="connsiteX35" fmla="*/ 394373 w 1044745"/>
                  <a:gd name="connsiteY35" fmla="*/ 1088536 h 1147102"/>
                  <a:gd name="connsiteX36" fmla="*/ 346414 w 1044745"/>
                  <a:gd name="connsiteY36" fmla="*/ 1108513 h 1147102"/>
                  <a:gd name="connsiteX37" fmla="*/ 331906 w 1044745"/>
                  <a:gd name="connsiteY37" fmla="*/ 1091522 h 1147102"/>
                  <a:gd name="connsiteX38" fmla="*/ 327704 w 1044745"/>
                  <a:gd name="connsiteY38" fmla="*/ 1061549 h 1147102"/>
                  <a:gd name="connsiteX39" fmla="*/ 323419 w 1044745"/>
                  <a:gd name="connsiteY39" fmla="*/ 1067744 h 1147102"/>
                  <a:gd name="connsiteX40" fmla="*/ 243700 w 1044745"/>
                  <a:gd name="connsiteY40" fmla="*/ 1111148 h 1147102"/>
                  <a:gd name="connsiteX41" fmla="*/ 230811 w 1044745"/>
                  <a:gd name="connsiteY41" fmla="*/ 1060819 h 1147102"/>
                  <a:gd name="connsiteX42" fmla="*/ 232477 w 1044745"/>
                  <a:gd name="connsiteY42" fmla="*/ 1054476 h 1147102"/>
                  <a:gd name="connsiteX43" fmla="*/ 218873 w 1044745"/>
                  <a:gd name="connsiteY43" fmla="*/ 1063779 h 1147102"/>
                  <a:gd name="connsiteX44" fmla="*/ 167141 w 1044745"/>
                  <a:gd name="connsiteY44" fmla="*/ 1068559 h 1147102"/>
                  <a:gd name="connsiteX45" fmla="*/ 158355 w 1044745"/>
                  <a:gd name="connsiteY45" fmla="*/ 1048016 h 1147102"/>
                  <a:gd name="connsiteX46" fmla="*/ 159682 w 1044745"/>
                  <a:gd name="connsiteY46" fmla="*/ 1039960 h 1147102"/>
                  <a:gd name="connsiteX47" fmla="*/ 145017 w 1044745"/>
                  <a:gd name="connsiteY47" fmla="*/ 1051600 h 1147102"/>
                  <a:gd name="connsiteX48" fmla="*/ 1289 w 1044745"/>
                  <a:gd name="connsiteY48" fmla="*/ 1106909 h 1147102"/>
                  <a:gd name="connsiteX49" fmla="*/ 109129 w 1044745"/>
                  <a:gd name="connsiteY49" fmla="*/ 996967 h 1147102"/>
                  <a:gd name="connsiteX50" fmla="*/ 115536 w 1044745"/>
                  <a:gd name="connsiteY50" fmla="*/ 993342 h 1147102"/>
                  <a:gd name="connsiteX51" fmla="*/ 187643 w 1044745"/>
                  <a:gd name="connsiteY51" fmla="*/ 919448 h 1147102"/>
                  <a:gd name="connsiteX52" fmla="*/ 453385 w 1044745"/>
                  <a:gd name="connsiteY52" fmla="*/ 202779 h 1147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044745" h="1147102">
                    <a:moveTo>
                      <a:pt x="434196" y="0"/>
                    </a:moveTo>
                    <a:lnTo>
                      <a:pt x="636836" y="0"/>
                    </a:lnTo>
                    <a:lnTo>
                      <a:pt x="617647" y="202779"/>
                    </a:lnTo>
                    <a:cubicBezTo>
                      <a:pt x="617647" y="519513"/>
                      <a:pt x="749459" y="803450"/>
                      <a:pt x="957834" y="995736"/>
                    </a:cubicBezTo>
                    <a:lnTo>
                      <a:pt x="987097" y="1019633"/>
                    </a:lnTo>
                    <a:lnTo>
                      <a:pt x="986105" y="1019887"/>
                    </a:lnTo>
                    <a:lnTo>
                      <a:pt x="998335" y="1028034"/>
                    </a:lnTo>
                    <a:cubicBezTo>
                      <a:pt x="1031836" y="1053881"/>
                      <a:pt x="1050725" y="1080014"/>
                      <a:pt x="1043041" y="1093324"/>
                    </a:cubicBezTo>
                    <a:cubicBezTo>
                      <a:pt x="1032794" y="1111071"/>
                      <a:pt x="979185" y="1099303"/>
                      <a:pt x="923300" y="1067038"/>
                    </a:cubicBezTo>
                    <a:lnTo>
                      <a:pt x="903103" y="1051543"/>
                    </a:lnTo>
                    <a:lnTo>
                      <a:pt x="902929" y="1061526"/>
                    </a:lnTo>
                    <a:cubicBezTo>
                      <a:pt x="900814" y="1070156"/>
                      <a:pt x="896736" y="1076608"/>
                      <a:pt x="890594" y="1080155"/>
                    </a:cubicBezTo>
                    <a:cubicBezTo>
                      <a:pt x="878308" y="1087247"/>
                      <a:pt x="860088" y="1081378"/>
                      <a:pt x="840563" y="1066153"/>
                    </a:cubicBezTo>
                    <a:lnTo>
                      <a:pt x="821830" y="1047600"/>
                    </a:lnTo>
                    <a:lnTo>
                      <a:pt x="818825" y="1048084"/>
                    </a:lnTo>
                    <a:lnTo>
                      <a:pt x="818812" y="1050720"/>
                    </a:lnTo>
                    <a:cubicBezTo>
                      <a:pt x="815771" y="1075293"/>
                      <a:pt x="807038" y="1092326"/>
                      <a:pt x="793335" y="1095998"/>
                    </a:cubicBezTo>
                    <a:cubicBezTo>
                      <a:pt x="786484" y="1097834"/>
                      <a:pt x="779038" y="1096156"/>
                      <a:pt x="771441" y="1091548"/>
                    </a:cubicBezTo>
                    <a:lnTo>
                      <a:pt x="752615" y="1073369"/>
                    </a:lnTo>
                    <a:lnTo>
                      <a:pt x="744200" y="1090542"/>
                    </a:lnTo>
                    <a:cubicBezTo>
                      <a:pt x="739407" y="1096401"/>
                      <a:pt x="733512" y="1100511"/>
                      <a:pt x="726661" y="1102347"/>
                    </a:cubicBezTo>
                    <a:cubicBezTo>
                      <a:pt x="712958" y="1106019"/>
                      <a:pt x="698022" y="1099901"/>
                      <a:pt x="684951" y="1087041"/>
                    </a:cubicBezTo>
                    <a:lnTo>
                      <a:pt x="674743" y="1073311"/>
                    </a:lnTo>
                    <a:lnTo>
                      <a:pt x="667148" y="1099566"/>
                    </a:lnTo>
                    <a:cubicBezTo>
                      <a:pt x="661455" y="1109872"/>
                      <a:pt x="653996" y="1116727"/>
                      <a:pt x="644892" y="1119166"/>
                    </a:cubicBezTo>
                    <a:cubicBezTo>
                      <a:pt x="626683" y="1124045"/>
                      <a:pt x="605344" y="1110340"/>
                      <a:pt x="585560" y="1084238"/>
                    </a:cubicBezTo>
                    <a:lnTo>
                      <a:pt x="585380" y="1083931"/>
                    </a:lnTo>
                    <a:lnTo>
                      <a:pt x="581515" y="1098008"/>
                    </a:lnTo>
                    <a:cubicBezTo>
                      <a:pt x="569162" y="1128340"/>
                      <a:pt x="552096" y="1147102"/>
                      <a:pt x="533246" y="1147102"/>
                    </a:cubicBezTo>
                    <a:cubicBezTo>
                      <a:pt x="514396" y="1147102"/>
                      <a:pt x="497329" y="1128341"/>
                      <a:pt x="484976" y="1098008"/>
                    </a:cubicBezTo>
                    <a:lnTo>
                      <a:pt x="481111" y="1083932"/>
                    </a:lnTo>
                    <a:lnTo>
                      <a:pt x="480933" y="1084238"/>
                    </a:lnTo>
                    <a:cubicBezTo>
                      <a:pt x="461149" y="1110340"/>
                      <a:pt x="439810" y="1124045"/>
                      <a:pt x="421601" y="1119166"/>
                    </a:cubicBezTo>
                    <a:cubicBezTo>
                      <a:pt x="412498" y="1116726"/>
                      <a:pt x="405038" y="1109871"/>
                      <a:pt x="399345" y="1099566"/>
                    </a:cubicBezTo>
                    <a:lnTo>
                      <a:pt x="395677" y="1086884"/>
                    </a:lnTo>
                    <a:lnTo>
                      <a:pt x="394373" y="1088536"/>
                    </a:lnTo>
                    <a:cubicBezTo>
                      <a:pt x="376842" y="1106021"/>
                      <a:pt x="359471" y="1114062"/>
                      <a:pt x="346414" y="1108513"/>
                    </a:cubicBezTo>
                    <a:cubicBezTo>
                      <a:pt x="339886" y="1105739"/>
                      <a:pt x="335054" y="1099832"/>
                      <a:pt x="331906" y="1091522"/>
                    </a:cubicBezTo>
                    <a:lnTo>
                      <a:pt x="327704" y="1061549"/>
                    </a:lnTo>
                    <a:lnTo>
                      <a:pt x="323419" y="1067744"/>
                    </a:lnTo>
                    <a:cubicBezTo>
                      <a:pt x="293908" y="1103260"/>
                      <a:pt x="262129" y="1121788"/>
                      <a:pt x="243700" y="1111148"/>
                    </a:cubicBezTo>
                    <a:cubicBezTo>
                      <a:pt x="231414" y="1104055"/>
                      <a:pt x="227388" y="1085341"/>
                      <a:pt x="230811" y="1060819"/>
                    </a:cubicBezTo>
                    <a:lnTo>
                      <a:pt x="232477" y="1054476"/>
                    </a:lnTo>
                    <a:lnTo>
                      <a:pt x="218873" y="1063779"/>
                    </a:lnTo>
                    <a:cubicBezTo>
                      <a:pt x="196929" y="1075246"/>
                      <a:pt x="177951" y="1077745"/>
                      <a:pt x="167141" y="1068559"/>
                    </a:cubicBezTo>
                    <a:cubicBezTo>
                      <a:pt x="161736" y="1063966"/>
                      <a:pt x="158884" y="1056886"/>
                      <a:pt x="158355" y="1048016"/>
                    </a:cubicBezTo>
                    <a:lnTo>
                      <a:pt x="159682" y="1039960"/>
                    </a:lnTo>
                    <a:lnTo>
                      <a:pt x="145017" y="1051600"/>
                    </a:lnTo>
                    <a:cubicBezTo>
                      <a:pt x="75548" y="1097234"/>
                      <a:pt x="11199" y="1121995"/>
                      <a:pt x="1289" y="1106909"/>
                    </a:cubicBezTo>
                    <a:cubicBezTo>
                      <a:pt x="-8621" y="1091823"/>
                      <a:pt x="39660" y="1042601"/>
                      <a:pt x="109129" y="996967"/>
                    </a:cubicBezTo>
                    <a:lnTo>
                      <a:pt x="115536" y="993342"/>
                    </a:lnTo>
                    <a:lnTo>
                      <a:pt x="187643" y="919448"/>
                    </a:lnTo>
                    <a:cubicBezTo>
                      <a:pt x="352467" y="731953"/>
                      <a:pt x="453385" y="479921"/>
                      <a:pt x="453385" y="20277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3300"/>
                  </a:gs>
                  <a:gs pos="100000">
                    <a:srgbClr val="006600"/>
                  </a:gs>
                  <a:gs pos="20000">
                    <a:srgbClr val="92D050"/>
                  </a:gs>
                  <a:gs pos="50000">
                    <a:srgbClr val="FFFFCC"/>
                  </a:gs>
                  <a:gs pos="80000">
                    <a:srgbClr val="92D05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CC865AD1-A1B0-4880-BA1D-40B8A01137E5}"/>
                  </a:ext>
                </a:extLst>
              </p:cNvPr>
              <p:cNvSpPr/>
              <p:nvPr/>
            </p:nvSpPr>
            <p:spPr>
              <a:xfrm>
                <a:off x="5033339" y="3453130"/>
                <a:ext cx="1808140" cy="1540950"/>
              </a:xfrm>
              <a:custGeom>
                <a:avLst/>
                <a:gdLst>
                  <a:gd name="connsiteX0" fmla="*/ 1133701 w 1808140"/>
                  <a:gd name="connsiteY0" fmla="*/ 78964 h 1576282"/>
                  <a:gd name="connsiteX1" fmla="*/ 1162620 w 1808140"/>
                  <a:gd name="connsiteY1" fmla="*/ 150124 h 1576282"/>
                  <a:gd name="connsiteX2" fmla="*/ 1265607 w 1808140"/>
                  <a:gd name="connsiteY2" fmla="*/ 891653 h 1576282"/>
                  <a:gd name="connsiteX3" fmla="*/ 1164888 w 1808140"/>
                  <a:gd name="connsiteY3" fmla="*/ 1509357 h 1576282"/>
                  <a:gd name="connsiteX4" fmla="*/ 1161214 w 1808140"/>
                  <a:gd name="connsiteY4" fmla="*/ 1515283 h 1576282"/>
                  <a:gd name="connsiteX5" fmla="*/ 1180046 w 1808140"/>
                  <a:gd name="connsiteY5" fmla="*/ 1388870 h 1576282"/>
                  <a:gd name="connsiteX6" fmla="*/ 1202107 w 1808140"/>
                  <a:gd name="connsiteY6" fmla="*/ 923711 h 1576282"/>
                  <a:gd name="connsiteX7" fmla="*/ 1152901 w 1808140"/>
                  <a:gd name="connsiteY7" fmla="*/ 185587 h 1576282"/>
                  <a:gd name="connsiteX8" fmla="*/ 909077 w 1808140"/>
                  <a:gd name="connsiteY8" fmla="*/ 78964 h 1576282"/>
                  <a:gd name="connsiteX9" fmla="*/ 931936 w 1808140"/>
                  <a:gd name="connsiteY9" fmla="*/ 907448 h 1576282"/>
                  <a:gd name="connsiteX10" fmla="*/ 909372 w 1808140"/>
                  <a:gd name="connsiteY10" fmla="*/ 1540282 h 1576282"/>
                  <a:gd name="connsiteX11" fmla="*/ 886217 w 1808140"/>
                  <a:gd name="connsiteY11" fmla="*/ 907448 h 1576282"/>
                  <a:gd name="connsiteX12" fmla="*/ 909077 w 1808140"/>
                  <a:gd name="connsiteY12" fmla="*/ 78964 h 1576282"/>
                  <a:gd name="connsiteX13" fmla="*/ 694273 w 1808140"/>
                  <a:gd name="connsiteY13" fmla="*/ 78964 h 1576282"/>
                  <a:gd name="connsiteX14" fmla="*/ 675074 w 1808140"/>
                  <a:gd name="connsiteY14" fmla="*/ 185587 h 1576282"/>
                  <a:gd name="connsiteX15" fmla="*/ 625867 w 1808140"/>
                  <a:gd name="connsiteY15" fmla="*/ 923711 h 1576282"/>
                  <a:gd name="connsiteX16" fmla="*/ 649090 w 1808140"/>
                  <a:gd name="connsiteY16" fmla="*/ 1388870 h 1576282"/>
                  <a:gd name="connsiteX17" fmla="*/ 667939 w 1808140"/>
                  <a:gd name="connsiteY17" fmla="*/ 1509852 h 1576282"/>
                  <a:gd name="connsiteX18" fmla="*/ 667622 w 1808140"/>
                  <a:gd name="connsiteY18" fmla="*/ 1509357 h 1576282"/>
                  <a:gd name="connsiteX19" fmla="*/ 562367 w 1808140"/>
                  <a:gd name="connsiteY19" fmla="*/ 891653 h 1576282"/>
                  <a:gd name="connsiteX20" fmla="*/ 665354 w 1808140"/>
                  <a:gd name="connsiteY20" fmla="*/ 150124 h 1576282"/>
                  <a:gd name="connsiteX21" fmla="*/ 1313437 w 1808140"/>
                  <a:gd name="connsiteY21" fmla="*/ 69972 h 1576282"/>
                  <a:gd name="connsiteX22" fmla="*/ 1373656 w 1808140"/>
                  <a:gd name="connsiteY22" fmla="*/ 150123 h 1576282"/>
                  <a:gd name="connsiteX23" fmla="*/ 1564057 w 1808140"/>
                  <a:gd name="connsiteY23" fmla="*/ 891652 h 1576282"/>
                  <a:gd name="connsiteX24" fmla="*/ 1377849 w 1808140"/>
                  <a:gd name="connsiteY24" fmla="*/ 1509356 h 1576282"/>
                  <a:gd name="connsiteX25" fmla="*/ 1364238 w 1808140"/>
                  <a:gd name="connsiteY25" fmla="*/ 1521230 h 1576282"/>
                  <a:gd name="connsiteX26" fmla="*/ 1397483 w 1808140"/>
                  <a:gd name="connsiteY26" fmla="*/ 1463418 h 1576282"/>
                  <a:gd name="connsiteX27" fmla="*/ 1494207 w 1808140"/>
                  <a:gd name="connsiteY27" fmla="*/ 904156 h 1576282"/>
                  <a:gd name="connsiteX28" fmla="*/ 1324265 w 1808140"/>
                  <a:gd name="connsiteY28" fmla="*/ 87749 h 1576282"/>
                  <a:gd name="connsiteX29" fmla="*/ 514537 w 1808140"/>
                  <a:gd name="connsiteY29" fmla="*/ 69972 h 1576282"/>
                  <a:gd name="connsiteX30" fmla="*/ 503710 w 1808140"/>
                  <a:gd name="connsiteY30" fmla="*/ 87749 h 1576282"/>
                  <a:gd name="connsiteX31" fmla="*/ 333767 w 1808140"/>
                  <a:gd name="connsiteY31" fmla="*/ 904156 h 1576282"/>
                  <a:gd name="connsiteX32" fmla="*/ 435228 w 1808140"/>
                  <a:gd name="connsiteY32" fmla="*/ 1463418 h 1576282"/>
                  <a:gd name="connsiteX33" fmla="*/ 466954 w 1808140"/>
                  <a:gd name="connsiteY33" fmla="*/ 1516489 h 1576282"/>
                  <a:gd name="connsiteX34" fmla="*/ 458512 w 1808140"/>
                  <a:gd name="connsiteY34" fmla="*/ 1509356 h 1576282"/>
                  <a:gd name="connsiteX35" fmla="*/ 263917 w 1808140"/>
                  <a:gd name="connsiteY35" fmla="*/ 891652 h 1576282"/>
                  <a:gd name="connsiteX36" fmla="*/ 454318 w 1808140"/>
                  <a:gd name="connsiteY36" fmla="*/ 150123 h 1576282"/>
                  <a:gd name="connsiteX37" fmla="*/ 1320002 w 1808140"/>
                  <a:gd name="connsiteY37" fmla="*/ 1 h 1576282"/>
                  <a:gd name="connsiteX38" fmla="*/ 1335003 w 1808140"/>
                  <a:gd name="connsiteY38" fmla="*/ 8078 h 1576282"/>
                  <a:gd name="connsiteX39" fmla="*/ 1808140 w 1808140"/>
                  <a:gd name="connsiteY39" fmla="*/ 896678 h 1576282"/>
                  <a:gd name="connsiteX40" fmla="*/ 1417518 w 1808140"/>
                  <a:gd name="connsiteY40" fmla="*/ 1571519 h 1576282"/>
                  <a:gd name="connsiteX41" fmla="*/ 1404371 w 1808140"/>
                  <a:gd name="connsiteY41" fmla="*/ 1576282 h 1576282"/>
                  <a:gd name="connsiteX42" fmla="*/ 1499334 w 1808140"/>
                  <a:gd name="connsiteY42" fmla="*/ 1512299 h 1576282"/>
                  <a:gd name="connsiteX43" fmla="*/ 1738290 w 1808140"/>
                  <a:gd name="connsiteY43" fmla="*/ 900079 h 1576282"/>
                  <a:gd name="connsiteX44" fmla="*/ 1370490 w 1808140"/>
                  <a:gd name="connsiteY44" fmla="*/ 38216 h 1576282"/>
                  <a:gd name="connsiteX45" fmla="*/ 488138 w 1808140"/>
                  <a:gd name="connsiteY45" fmla="*/ 0 h 1576282"/>
                  <a:gd name="connsiteX46" fmla="*/ 437650 w 1808140"/>
                  <a:gd name="connsiteY46" fmla="*/ 38215 h 1576282"/>
                  <a:gd name="connsiteX47" fmla="*/ 69850 w 1808140"/>
                  <a:gd name="connsiteY47" fmla="*/ 900078 h 1576282"/>
                  <a:gd name="connsiteX48" fmla="*/ 319569 w 1808140"/>
                  <a:gd name="connsiteY48" fmla="*/ 1512298 h 1576282"/>
                  <a:gd name="connsiteX49" fmla="*/ 414761 w 1808140"/>
                  <a:gd name="connsiteY49" fmla="*/ 1574414 h 1576282"/>
                  <a:gd name="connsiteX50" fmla="*/ 406569 w 1808140"/>
                  <a:gd name="connsiteY50" fmla="*/ 1571518 h 1576282"/>
                  <a:gd name="connsiteX51" fmla="*/ 0 w 1808140"/>
                  <a:gd name="connsiteY51" fmla="*/ 896677 h 1576282"/>
                  <a:gd name="connsiteX52" fmla="*/ 473137 w 1808140"/>
                  <a:gd name="connsiteY52" fmla="*/ 8077 h 1576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808140" h="1576282">
                    <a:moveTo>
                      <a:pt x="1133701" y="78964"/>
                    </a:moveTo>
                    <a:lnTo>
                      <a:pt x="1162620" y="150124"/>
                    </a:lnTo>
                    <a:cubicBezTo>
                      <a:pt x="1226251" y="339898"/>
                      <a:pt x="1265607" y="602068"/>
                      <a:pt x="1265607" y="891653"/>
                    </a:cubicBezTo>
                    <a:cubicBezTo>
                      <a:pt x="1265607" y="1181238"/>
                      <a:pt x="1227385" y="1381496"/>
                      <a:pt x="1164888" y="1509357"/>
                    </a:cubicBezTo>
                    <a:lnTo>
                      <a:pt x="1161214" y="1515283"/>
                    </a:lnTo>
                    <a:lnTo>
                      <a:pt x="1180046" y="1388870"/>
                    </a:lnTo>
                    <a:cubicBezTo>
                      <a:pt x="1194277" y="1260154"/>
                      <a:pt x="1202107" y="1105989"/>
                      <a:pt x="1202107" y="923711"/>
                    </a:cubicBezTo>
                    <a:cubicBezTo>
                      <a:pt x="1202107" y="650293"/>
                      <a:pt x="1183967" y="396288"/>
                      <a:pt x="1152901" y="185587"/>
                    </a:cubicBezTo>
                    <a:close/>
                    <a:moveTo>
                      <a:pt x="909077" y="78964"/>
                    </a:moveTo>
                    <a:cubicBezTo>
                      <a:pt x="921702" y="78964"/>
                      <a:pt x="931936" y="449889"/>
                      <a:pt x="931936" y="907448"/>
                    </a:cubicBezTo>
                    <a:cubicBezTo>
                      <a:pt x="931936" y="1365007"/>
                      <a:pt x="921996" y="1540282"/>
                      <a:pt x="909372" y="1540282"/>
                    </a:cubicBezTo>
                    <a:cubicBezTo>
                      <a:pt x="896747" y="1540282"/>
                      <a:pt x="886217" y="1365007"/>
                      <a:pt x="886217" y="907448"/>
                    </a:cubicBezTo>
                    <a:cubicBezTo>
                      <a:pt x="886217" y="449889"/>
                      <a:pt x="896452" y="78964"/>
                      <a:pt x="909077" y="78964"/>
                    </a:cubicBezTo>
                    <a:close/>
                    <a:moveTo>
                      <a:pt x="694273" y="78964"/>
                    </a:moveTo>
                    <a:lnTo>
                      <a:pt x="675074" y="185587"/>
                    </a:lnTo>
                    <a:cubicBezTo>
                      <a:pt x="644007" y="396288"/>
                      <a:pt x="625867" y="650293"/>
                      <a:pt x="625867" y="923711"/>
                    </a:cubicBezTo>
                    <a:cubicBezTo>
                      <a:pt x="625867" y="1105989"/>
                      <a:pt x="634162" y="1260154"/>
                      <a:pt x="649090" y="1388870"/>
                    </a:cubicBezTo>
                    <a:lnTo>
                      <a:pt x="667939" y="1509852"/>
                    </a:lnTo>
                    <a:lnTo>
                      <a:pt x="667622" y="1509357"/>
                    </a:lnTo>
                    <a:cubicBezTo>
                      <a:pt x="602858" y="1381496"/>
                      <a:pt x="562367" y="1181238"/>
                      <a:pt x="562367" y="891653"/>
                    </a:cubicBezTo>
                    <a:cubicBezTo>
                      <a:pt x="562367" y="602068"/>
                      <a:pt x="601724" y="339898"/>
                      <a:pt x="665354" y="150124"/>
                    </a:cubicBezTo>
                    <a:close/>
                    <a:moveTo>
                      <a:pt x="1313437" y="69972"/>
                    </a:moveTo>
                    <a:lnTo>
                      <a:pt x="1373656" y="150123"/>
                    </a:lnTo>
                    <a:cubicBezTo>
                      <a:pt x="1491296" y="339897"/>
                      <a:pt x="1564057" y="602067"/>
                      <a:pt x="1564057" y="891652"/>
                    </a:cubicBezTo>
                    <a:cubicBezTo>
                      <a:pt x="1564057" y="1181237"/>
                      <a:pt x="1493392" y="1381495"/>
                      <a:pt x="1377849" y="1509356"/>
                    </a:cubicBezTo>
                    <a:lnTo>
                      <a:pt x="1364238" y="1521230"/>
                    </a:lnTo>
                    <a:lnTo>
                      <a:pt x="1397483" y="1463418"/>
                    </a:lnTo>
                    <a:cubicBezTo>
                      <a:pt x="1458729" y="1327075"/>
                      <a:pt x="1494207" y="1143276"/>
                      <a:pt x="1494207" y="904156"/>
                    </a:cubicBezTo>
                    <a:cubicBezTo>
                      <a:pt x="1494207" y="585329"/>
                      <a:pt x="1429264" y="296686"/>
                      <a:pt x="1324265" y="87749"/>
                    </a:cubicBezTo>
                    <a:close/>
                    <a:moveTo>
                      <a:pt x="514537" y="69972"/>
                    </a:moveTo>
                    <a:lnTo>
                      <a:pt x="503710" y="87749"/>
                    </a:lnTo>
                    <a:cubicBezTo>
                      <a:pt x="398711" y="296686"/>
                      <a:pt x="333767" y="585329"/>
                      <a:pt x="333767" y="904156"/>
                    </a:cubicBezTo>
                    <a:cubicBezTo>
                      <a:pt x="333767" y="1143276"/>
                      <a:pt x="371350" y="1327075"/>
                      <a:pt x="435228" y="1463418"/>
                    </a:cubicBezTo>
                    <a:lnTo>
                      <a:pt x="466954" y="1516489"/>
                    </a:lnTo>
                    <a:lnTo>
                      <a:pt x="458512" y="1509356"/>
                    </a:lnTo>
                    <a:cubicBezTo>
                      <a:pt x="338775" y="1381495"/>
                      <a:pt x="263917" y="1181237"/>
                      <a:pt x="263917" y="891652"/>
                    </a:cubicBezTo>
                    <a:cubicBezTo>
                      <a:pt x="263917" y="602067"/>
                      <a:pt x="336679" y="339897"/>
                      <a:pt x="454318" y="150123"/>
                    </a:cubicBezTo>
                    <a:close/>
                    <a:moveTo>
                      <a:pt x="1320002" y="1"/>
                    </a:moveTo>
                    <a:lnTo>
                      <a:pt x="1335003" y="8078"/>
                    </a:lnTo>
                    <a:cubicBezTo>
                      <a:pt x="1616825" y="179208"/>
                      <a:pt x="1808140" y="512969"/>
                      <a:pt x="1808140" y="896678"/>
                    </a:cubicBezTo>
                    <a:cubicBezTo>
                      <a:pt x="1808140" y="1245505"/>
                      <a:pt x="1654585" y="1459830"/>
                      <a:pt x="1417518" y="1571519"/>
                    </a:cubicBezTo>
                    <a:lnTo>
                      <a:pt x="1404371" y="1576282"/>
                    </a:lnTo>
                    <a:lnTo>
                      <a:pt x="1499334" y="1512299"/>
                    </a:lnTo>
                    <a:cubicBezTo>
                      <a:pt x="1647607" y="1385573"/>
                      <a:pt x="1738290" y="1187094"/>
                      <a:pt x="1738290" y="900079"/>
                    </a:cubicBezTo>
                    <a:cubicBezTo>
                      <a:pt x="1738290" y="541311"/>
                      <a:pt x="1592395" y="224999"/>
                      <a:pt x="1370490" y="38216"/>
                    </a:cubicBezTo>
                    <a:close/>
                    <a:moveTo>
                      <a:pt x="488138" y="0"/>
                    </a:moveTo>
                    <a:lnTo>
                      <a:pt x="437650" y="38215"/>
                    </a:lnTo>
                    <a:cubicBezTo>
                      <a:pt x="215746" y="224998"/>
                      <a:pt x="69850" y="541310"/>
                      <a:pt x="69850" y="900078"/>
                    </a:cubicBezTo>
                    <a:cubicBezTo>
                      <a:pt x="69850" y="1187093"/>
                      <a:pt x="165914" y="1385572"/>
                      <a:pt x="319569" y="1512298"/>
                    </a:cubicBezTo>
                    <a:lnTo>
                      <a:pt x="414761" y="1574414"/>
                    </a:lnTo>
                    <a:lnTo>
                      <a:pt x="406569" y="1571518"/>
                    </a:lnTo>
                    <a:cubicBezTo>
                      <a:pt x="162668" y="1459829"/>
                      <a:pt x="0" y="1245504"/>
                      <a:pt x="0" y="896677"/>
                    </a:cubicBezTo>
                    <a:cubicBezTo>
                      <a:pt x="0" y="512968"/>
                      <a:pt x="191315" y="179207"/>
                      <a:pt x="473137" y="8077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3615CE5C-7639-466C-BF74-DBA5CA5551DE}"/>
                  </a:ext>
                </a:extLst>
              </p:cNvPr>
              <p:cNvGrpSpPr/>
              <p:nvPr/>
            </p:nvGrpSpPr>
            <p:grpSpPr>
              <a:xfrm>
                <a:off x="5124609" y="3554329"/>
                <a:ext cx="1625600" cy="1389769"/>
                <a:chOff x="577850" y="1631950"/>
                <a:chExt cx="2205979" cy="1885950"/>
              </a:xfrm>
              <a:solidFill>
                <a:srgbClr val="FFFFCC">
                  <a:alpha val="40000"/>
                </a:srgbClr>
              </a:solidFill>
            </p:grpSpPr>
            <p:sp>
              <p:nvSpPr>
                <p:cNvPr id="103" name="楕円 102">
                  <a:extLst>
                    <a:ext uri="{FF2B5EF4-FFF2-40B4-BE49-F238E27FC236}">
                      <a16:creationId xmlns:a16="http://schemas.microsoft.com/office/drawing/2014/main" id="{E267C9D4-4060-41C2-AB72-8BA9FDACA34A}"/>
                    </a:ext>
                  </a:extLst>
                </p:cNvPr>
                <p:cNvSpPr/>
                <p:nvPr/>
              </p:nvSpPr>
              <p:spPr>
                <a:xfrm>
                  <a:off x="1352550" y="1631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楕円 103">
                  <a:extLst>
                    <a:ext uri="{FF2B5EF4-FFF2-40B4-BE49-F238E27FC236}">
                      <a16:creationId xmlns:a16="http://schemas.microsoft.com/office/drawing/2014/main" id="{14F900C2-1559-44AD-A634-298862FB50F9}"/>
                    </a:ext>
                  </a:extLst>
                </p:cNvPr>
                <p:cNvSpPr/>
                <p:nvPr/>
              </p:nvSpPr>
              <p:spPr>
                <a:xfrm>
                  <a:off x="1936750" y="17907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楕円 104">
                  <a:extLst>
                    <a:ext uri="{FF2B5EF4-FFF2-40B4-BE49-F238E27FC236}">
                      <a16:creationId xmlns:a16="http://schemas.microsoft.com/office/drawing/2014/main" id="{637CD5A6-AA2F-4601-A649-321F62777DBD}"/>
                    </a:ext>
                  </a:extLst>
                </p:cNvPr>
                <p:cNvSpPr/>
                <p:nvPr/>
              </p:nvSpPr>
              <p:spPr>
                <a:xfrm>
                  <a:off x="1587500" y="20637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楕円 105">
                  <a:extLst>
                    <a:ext uri="{FF2B5EF4-FFF2-40B4-BE49-F238E27FC236}">
                      <a16:creationId xmlns:a16="http://schemas.microsoft.com/office/drawing/2014/main" id="{8BF406FA-C805-4E83-AA30-CE6492D24A26}"/>
                    </a:ext>
                  </a:extLst>
                </p:cNvPr>
                <p:cNvSpPr/>
                <p:nvPr/>
              </p:nvSpPr>
              <p:spPr>
                <a:xfrm>
                  <a:off x="1123950" y="22733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楕円 106">
                  <a:extLst>
                    <a:ext uri="{FF2B5EF4-FFF2-40B4-BE49-F238E27FC236}">
                      <a16:creationId xmlns:a16="http://schemas.microsoft.com/office/drawing/2014/main" id="{BBF7690C-84DF-4EEA-AF6A-BA445ADFDC10}"/>
                    </a:ext>
                  </a:extLst>
                </p:cNvPr>
                <p:cNvSpPr/>
                <p:nvPr/>
              </p:nvSpPr>
              <p:spPr>
                <a:xfrm>
                  <a:off x="1638300" y="25146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楕円 107">
                  <a:extLst>
                    <a:ext uri="{FF2B5EF4-FFF2-40B4-BE49-F238E27FC236}">
                      <a16:creationId xmlns:a16="http://schemas.microsoft.com/office/drawing/2014/main" id="{C2AF74E0-6779-4CE5-92CA-75D32B8C14FC}"/>
                    </a:ext>
                  </a:extLst>
                </p:cNvPr>
                <p:cNvSpPr/>
                <p:nvPr/>
              </p:nvSpPr>
              <p:spPr>
                <a:xfrm>
                  <a:off x="1993900" y="2266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楕円 108">
                  <a:extLst>
                    <a:ext uri="{FF2B5EF4-FFF2-40B4-BE49-F238E27FC236}">
                      <a16:creationId xmlns:a16="http://schemas.microsoft.com/office/drawing/2014/main" id="{21CF88B8-8478-4834-B3C4-0B6008E4254F}"/>
                    </a:ext>
                  </a:extLst>
                </p:cNvPr>
                <p:cNvSpPr/>
                <p:nvPr/>
              </p:nvSpPr>
              <p:spPr>
                <a:xfrm>
                  <a:off x="1327150" y="27432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楕円 109">
                  <a:extLst>
                    <a:ext uri="{FF2B5EF4-FFF2-40B4-BE49-F238E27FC236}">
                      <a16:creationId xmlns:a16="http://schemas.microsoft.com/office/drawing/2014/main" id="{52B8101E-A2BB-4E53-B3D8-4AB1F0E5180F}"/>
                    </a:ext>
                  </a:extLst>
                </p:cNvPr>
                <p:cNvSpPr/>
                <p:nvPr/>
              </p:nvSpPr>
              <p:spPr>
                <a:xfrm rot="688545">
                  <a:off x="882650" y="25654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楕円 110">
                  <a:extLst>
                    <a:ext uri="{FF2B5EF4-FFF2-40B4-BE49-F238E27FC236}">
                      <a16:creationId xmlns:a16="http://schemas.microsoft.com/office/drawing/2014/main" id="{E52E7763-C4F8-47E5-96E4-EFC6441DEC61}"/>
                    </a:ext>
                  </a:extLst>
                </p:cNvPr>
                <p:cNvSpPr/>
                <p:nvPr/>
              </p:nvSpPr>
              <p:spPr>
                <a:xfrm rot="688545">
                  <a:off x="933450" y="1911351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楕円 111">
                  <a:extLst>
                    <a:ext uri="{FF2B5EF4-FFF2-40B4-BE49-F238E27FC236}">
                      <a16:creationId xmlns:a16="http://schemas.microsoft.com/office/drawing/2014/main" id="{AA9CE3B5-4482-40AD-B709-8F8ED50F4CA7}"/>
                    </a:ext>
                  </a:extLst>
                </p:cNvPr>
                <p:cNvSpPr/>
                <p:nvPr/>
              </p:nvSpPr>
              <p:spPr>
                <a:xfrm rot="20966557">
                  <a:off x="2543635" y="2114552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楕円 112">
                  <a:extLst>
                    <a:ext uri="{FF2B5EF4-FFF2-40B4-BE49-F238E27FC236}">
                      <a16:creationId xmlns:a16="http://schemas.microsoft.com/office/drawing/2014/main" id="{5A44C542-655B-413D-9107-05D99B5A8A85}"/>
                    </a:ext>
                  </a:extLst>
                </p:cNvPr>
                <p:cNvSpPr/>
                <p:nvPr/>
              </p:nvSpPr>
              <p:spPr>
                <a:xfrm rot="20966557">
                  <a:off x="2466328" y="2620238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楕円 113">
                  <a:extLst>
                    <a:ext uri="{FF2B5EF4-FFF2-40B4-BE49-F238E27FC236}">
                      <a16:creationId xmlns:a16="http://schemas.microsoft.com/office/drawing/2014/main" id="{3E568A8F-215E-423F-BA4A-0E78AC16A976}"/>
                    </a:ext>
                  </a:extLst>
                </p:cNvPr>
                <p:cNvSpPr/>
                <p:nvPr/>
              </p:nvSpPr>
              <p:spPr>
                <a:xfrm>
                  <a:off x="1930400" y="27940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楕円 114">
                  <a:extLst>
                    <a:ext uri="{FF2B5EF4-FFF2-40B4-BE49-F238E27FC236}">
                      <a16:creationId xmlns:a16="http://schemas.microsoft.com/office/drawing/2014/main" id="{F292D834-876F-48DB-B7C4-DD82BDFF1FEF}"/>
                    </a:ext>
                  </a:extLst>
                </p:cNvPr>
                <p:cNvSpPr/>
                <p:nvPr/>
              </p:nvSpPr>
              <p:spPr>
                <a:xfrm>
                  <a:off x="1689100" y="31432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楕円 115">
                  <a:extLst>
                    <a:ext uri="{FF2B5EF4-FFF2-40B4-BE49-F238E27FC236}">
                      <a16:creationId xmlns:a16="http://schemas.microsoft.com/office/drawing/2014/main" id="{52D6BC31-1C41-4B0E-8535-17BFC7344120}"/>
                    </a:ext>
                  </a:extLst>
                </p:cNvPr>
                <p:cNvSpPr/>
                <p:nvPr/>
              </p:nvSpPr>
              <p:spPr>
                <a:xfrm rot="688545">
                  <a:off x="730250" y="29654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楕円 116">
                  <a:extLst>
                    <a:ext uri="{FF2B5EF4-FFF2-40B4-BE49-F238E27FC236}">
                      <a16:creationId xmlns:a16="http://schemas.microsoft.com/office/drawing/2014/main" id="{A45F3537-42AD-49FC-B641-444504CB5B06}"/>
                    </a:ext>
                  </a:extLst>
                </p:cNvPr>
                <p:cNvSpPr/>
                <p:nvPr/>
              </p:nvSpPr>
              <p:spPr>
                <a:xfrm>
                  <a:off x="1117600" y="30924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楕円 117">
                  <a:extLst>
                    <a:ext uri="{FF2B5EF4-FFF2-40B4-BE49-F238E27FC236}">
                      <a16:creationId xmlns:a16="http://schemas.microsoft.com/office/drawing/2014/main" id="{215805E4-08C8-4A4C-9EF6-6C3058FBD7CD}"/>
                    </a:ext>
                  </a:extLst>
                </p:cNvPr>
                <p:cNvSpPr/>
                <p:nvPr/>
              </p:nvSpPr>
              <p:spPr>
                <a:xfrm rot="20966557">
                  <a:off x="2275828" y="3071088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楕円 118">
                  <a:extLst>
                    <a:ext uri="{FF2B5EF4-FFF2-40B4-BE49-F238E27FC236}">
                      <a16:creationId xmlns:a16="http://schemas.microsoft.com/office/drawing/2014/main" id="{99415C0B-BDC8-48E6-8B5B-BC5D1BFA5540}"/>
                    </a:ext>
                  </a:extLst>
                </p:cNvPr>
                <p:cNvSpPr/>
                <p:nvPr/>
              </p:nvSpPr>
              <p:spPr>
                <a:xfrm rot="688545">
                  <a:off x="577850" y="22352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楕円 119">
                  <a:extLst>
                    <a:ext uri="{FF2B5EF4-FFF2-40B4-BE49-F238E27FC236}">
                      <a16:creationId xmlns:a16="http://schemas.microsoft.com/office/drawing/2014/main" id="{E4600767-27F1-40E4-86B4-35228FB443A8}"/>
                    </a:ext>
                  </a:extLst>
                </p:cNvPr>
                <p:cNvSpPr/>
                <p:nvPr/>
              </p:nvSpPr>
              <p:spPr>
                <a:xfrm>
                  <a:off x="2324100" y="16764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楕円 120">
                  <a:extLst>
                    <a:ext uri="{FF2B5EF4-FFF2-40B4-BE49-F238E27FC236}">
                      <a16:creationId xmlns:a16="http://schemas.microsoft.com/office/drawing/2014/main" id="{9F03A998-9F64-4EBD-BAD2-8E76CDA3FF44}"/>
                    </a:ext>
                  </a:extLst>
                </p:cNvPr>
                <p:cNvSpPr/>
                <p:nvPr/>
              </p:nvSpPr>
              <p:spPr>
                <a:xfrm rot="20966557">
                  <a:off x="2733029" y="2931387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楕円 121">
                  <a:extLst>
                    <a:ext uri="{FF2B5EF4-FFF2-40B4-BE49-F238E27FC236}">
                      <a16:creationId xmlns:a16="http://schemas.microsoft.com/office/drawing/2014/main" id="{5C856297-D2BA-4741-B9DF-91FFC67B03BC}"/>
                    </a:ext>
                  </a:extLst>
                </p:cNvPr>
                <p:cNvSpPr/>
                <p:nvPr/>
              </p:nvSpPr>
              <p:spPr>
                <a:xfrm>
                  <a:off x="1339850" y="34163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楕円 122">
                  <a:extLst>
                    <a:ext uri="{FF2B5EF4-FFF2-40B4-BE49-F238E27FC236}">
                      <a16:creationId xmlns:a16="http://schemas.microsoft.com/office/drawing/2014/main" id="{46FB91DD-7715-479E-9AD5-F7250E51068F}"/>
                    </a:ext>
                  </a:extLst>
                </p:cNvPr>
                <p:cNvSpPr/>
                <p:nvPr/>
              </p:nvSpPr>
              <p:spPr>
                <a:xfrm>
                  <a:off x="2057400" y="3409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0528478A-9187-40D9-968D-DB7E80FCF42B}"/>
                </a:ext>
              </a:extLst>
            </p:cNvPr>
            <p:cNvGrpSpPr/>
            <p:nvPr/>
          </p:nvGrpSpPr>
          <p:grpSpPr>
            <a:xfrm rot="20307316">
              <a:off x="6937983" y="1737013"/>
              <a:ext cx="647727" cy="905794"/>
              <a:chOff x="4953000" y="2357246"/>
              <a:chExt cx="1968818" cy="2753234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9BC2AB9F-8B75-4678-ABE2-728D189B7C9B}"/>
                  </a:ext>
                </a:extLst>
              </p:cNvPr>
              <p:cNvSpPr/>
              <p:nvPr/>
            </p:nvSpPr>
            <p:spPr>
              <a:xfrm>
                <a:off x="4953000" y="3260770"/>
                <a:ext cx="1968818" cy="1849710"/>
              </a:xfrm>
              <a:custGeom>
                <a:avLst/>
                <a:gdLst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1849710"/>
                  <a:gd name="connsiteX1" fmla="*/ 1968818 w 1968818"/>
                  <a:gd name="connsiteY1" fmla="*/ 1048680 h 1849710"/>
                  <a:gd name="connsiteX2" fmla="*/ 997109 w 1968818"/>
                  <a:gd name="connsiteY2" fmla="*/ 1849710 h 1849710"/>
                  <a:gd name="connsiteX3" fmla="*/ 0 w 1968818"/>
                  <a:gd name="connsiteY3" fmla="*/ 1048680 h 1849710"/>
                  <a:gd name="connsiteX4" fmla="*/ 984409 w 1968818"/>
                  <a:gd name="connsiteY4" fmla="*/ 0 h 1849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8818" h="1849710">
                    <a:moveTo>
                      <a:pt x="984409" y="0"/>
                    </a:moveTo>
                    <a:cubicBezTo>
                      <a:pt x="1528083" y="0"/>
                      <a:pt x="1968818" y="469510"/>
                      <a:pt x="1968818" y="1048680"/>
                    </a:cubicBezTo>
                    <a:cubicBezTo>
                      <a:pt x="1968818" y="1627850"/>
                      <a:pt x="1540783" y="1849710"/>
                      <a:pt x="997109" y="1849710"/>
                    </a:cubicBezTo>
                    <a:cubicBezTo>
                      <a:pt x="453435" y="1849710"/>
                      <a:pt x="0" y="1627850"/>
                      <a:pt x="0" y="1048680"/>
                    </a:cubicBezTo>
                    <a:cubicBezTo>
                      <a:pt x="0" y="469510"/>
                      <a:pt x="440735" y="0"/>
                      <a:pt x="984409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800000"/>
                  </a:gs>
                  <a:gs pos="0">
                    <a:srgbClr val="800000"/>
                  </a:gs>
                  <a:gs pos="25000">
                    <a:srgbClr val="C00000"/>
                  </a:gs>
                  <a:gs pos="50000">
                    <a:srgbClr val="FF0000"/>
                  </a:gs>
                  <a:gs pos="75000">
                    <a:srgbClr val="C0000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98FED1A0-43F9-4C1D-91B8-F27F3F85BAA2}"/>
                  </a:ext>
                </a:extLst>
              </p:cNvPr>
              <p:cNvSpPr/>
              <p:nvPr/>
            </p:nvSpPr>
            <p:spPr>
              <a:xfrm>
                <a:off x="5404163" y="2357246"/>
                <a:ext cx="1044745" cy="1147102"/>
              </a:xfrm>
              <a:custGeom>
                <a:avLst/>
                <a:gdLst>
                  <a:gd name="connsiteX0" fmla="*/ 434196 w 1044745"/>
                  <a:gd name="connsiteY0" fmla="*/ 0 h 1147102"/>
                  <a:gd name="connsiteX1" fmla="*/ 636836 w 1044745"/>
                  <a:gd name="connsiteY1" fmla="*/ 0 h 1147102"/>
                  <a:gd name="connsiteX2" fmla="*/ 617647 w 1044745"/>
                  <a:gd name="connsiteY2" fmla="*/ 202779 h 1147102"/>
                  <a:gd name="connsiteX3" fmla="*/ 957834 w 1044745"/>
                  <a:gd name="connsiteY3" fmla="*/ 995736 h 1147102"/>
                  <a:gd name="connsiteX4" fmla="*/ 987097 w 1044745"/>
                  <a:gd name="connsiteY4" fmla="*/ 1019633 h 1147102"/>
                  <a:gd name="connsiteX5" fmla="*/ 986105 w 1044745"/>
                  <a:gd name="connsiteY5" fmla="*/ 1019887 h 1147102"/>
                  <a:gd name="connsiteX6" fmla="*/ 998335 w 1044745"/>
                  <a:gd name="connsiteY6" fmla="*/ 1028034 h 1147102"/>
                  <a:gd name="connsiteX7" fmla="*/ 1043041 w 1044745"/>
                  <a:gd name="connsiteY7" fmla="*/ 1093324 h 1147102"/>
                  <a:gd name="connsiteX8" fmla="*/ 923300 w 1044745"/>
                  <a:gd name="connsiteY8" fmla="*/ 1067038 h 1147102"/>
                  <a:gd name="connsiteX9" fmla="*/ 903103 w 1044745"/>
                  <a:gd name="connsiteY9" fmla="*/ 1051543 h 1147102"/>
                  <a:gd name="connsiteX10" fmla="*/ 902929 w 1044745"/>
                  <a:gd name="connsiteY10" fmla="*/ 1061526 h 1147102"/>
                  <a:gd name="connsiteX11" fmla="*/ 890594 w 1044745"/>
                  <a:gd name="connsiteY11" fmla="*/ 1080155 h 1147102"/>
                  <a:gd name="connsiteX12" fmla="*/ 840563 w 1044745"/>
                  <a:gd name="connsiteY12" fmla="*/ 1066153 h 1147102"/>
                  <a:gd name="connsiteX13" fmla="*/ 821830 w 1044745"/>
                  <a:gd name="connsiteY13" fmla="*/ 1047600 h 1147102"/>
                  <a:gd name="connsiteX14" fmla="*/ 818825 w 1044745"/>
                  <a:gd name="connsiteY14" fmla="*/ 1048084 h 1147102"/>
                  <a:gd name="connsiteX15" fmla="*/ 818812 w 1044745"/>
                  <a:gd name="connsiteY15" fmla="*/ 1050720 h 1147102"/>
                  <a:gd name="connsiteX16" fmla="*/ 793335 w 1044745"/>
                  <a:gd name="connsiteY16" fmla="*/ 1095998 h 1147102"/>
                  <a:gd name="connsiteX17" fmla="*/ 771441 w 1044745"/>
                  <a:gd name="connsiteY17" fmla="*/ 1091548 h 1147102"/>
                  <a:gd name="connsiteX18" fmla="*/ 752615 w 1044745"/>
                  <a:gd name="connsiteY18" fmla="*/ 1073369 h 1147102"/>
                  <a:gd name="connsiteX19" fmla="*/ 744200 w 1044745"/>
                  <a:gd name="connsiteY19" fmla="*/ 1090542 h 1147102"/>
                  <a:gd name="connsiteX20" fmla="*/ 726661 w 1044745"/>
                  <a:gd name="connsiteY20" fmla="*/ 1102347 h 1147102"/>
                  <a:gd name="connsiteX21" fmla="*/ 684951 w 1044745"/>
                  <a:gd name="connsiteY21" fmla="*/ 1087041 h 1147102"/>
                  <a:gd name="connsiteX22" fmla="*/ 674743 w 1044745"/>
                  <a:gd name="connsiteY22" fmla="*/ 1073311 h 1147102"/>
                  <a:gd name="connsiteX23" fmla="*/ 667148 w 1044745"/>
                  <a:gd name="connsiteY23" fmla="*/ 1099566 h 1147102"/>
                  <a:gd name="connsiteX24" fmla="*/ 644892 w 1044745"/>
                  <a:gd name="connsiteY24" fmla="*/ 1119166 h 1147102"/>
                  <a:gd name="connsiteX25" fmla="*/ 585560 w 1044745"/>
                  <a:gd name="connsiteY25" fmla="*/ 1084238 h 1147102"/>
                  <a:gd name="connsiteX26" fmla="*/ 585380 w 1044745"/>
                  <a:gd name="connsiteY26" fmla="*/ 1083931 h 1147102"/>
                  <a:gd name="connsiteX27" fmla="*/ 581515 w 1044745"/>
                  <a:gd name="connsiteY27" fmla="*/ 1098008 h 1147102"/>
                  <a:gd name="connsiteX28" fmla="*/ 533246 w 1044745"/>
                  <a:gd name="connsiteY28" fmla="*/ 1147102 h 1147102"/>
                  <a:gd name="connsiteX29" fmla="*/ 484976 w 1044745"/>
                  <a:gd name="connsiteY29" fmla="*/ 1098008 h 1147102"/>
                  <a:gd name="connsiteX30" fmla="*/ 481111 w 1044745"/>
                  <a:gd name="connsiteY30" fmla="*/ 1083932 h 1147102"/>
                  <a:gd name="connsiteX31" fmla="*/ 480933 w 1044745"/>
                  <a:gd name="connsiteY31" fmla="*/ 1084238 h 1147102"/>
                  <a:gd name="connsiteX32" fmla="*/ 421601 w 1044745"/>
                  <a:gd name="connsiteY32" fmla="*/ 1119166 h 1147102"/>
                  <a:gd name="connsiteX33" fmla="*/ 399345 w 1044745"/>
                  <a:gd name="connsiteY33" fmla="*/ 1099566 h 1147102"/>
                  <a:gd name="connsiteX34" fmla="*/ 395677 w 1044745"/>
                  <a:gd name="connsiteY34" fmla="*/ 1086884 h 1147102"/>
                  <a:gd name="connsiteX35" fmla="*/ 394373 w 1044745"/>
                  <a:gd name="connsiteY35" fmla="*/ 1088536 h 1147102"/>
                  <a:gd name="connsiteX36" fmla="*/ 346414 w 1044745"/>
                  <a:gd name="connsiteY36" fmla="*/ 1108513 h 1147102"/>
                  <a:gd name="connsiteX37" fmla="*/ 331906 w 1044745"/>
                  <a:gd name="connsiteY37" fmla="*/ 1091522 h 1147102"/>
                  <a:gd name="connsiteX38" fmla="*/ 327704 w 1044745"/>
                  <a:gd name="connsiteY38" fmla="*/ 1061549 h 1147102"/>
                  <a:gd name="connsiteX39" fmla="*/ 323419 w 1044745"/>
                  <a:gd name="connsiteY39" fmla="*/ 1067744 h 1147102"/>
                  <a:gd name="connsiteX40" fmla="*/ 243700 w 1044745"/>
                  <a:gd name="connsiteY40" fmla="*/ 1111148 h 1147102"/>
                  <a:gd name="connsiteX41" fmla="*/ 230811 w 1044745"/>
                  <a:gd name="connsiteY41" fmla="*/ 1060819 h 1147102"/>
                  <a:gd name="connsiteX42" fmla="*/ 232477 w 1044745"/>
                  <a:gd name="connsiteY42" fmla="*/ 1054476 h 1147102"/>
                  <a:gd name="connsiteX43" fmla="*/ 218873 w 1044745"/>
                  <a:gd name="connsiteY43" fmla="*/ 1063779 h 1147102"/>
                  <a:gd name="connsiteX44" fmla="*/ 167141 w 1044745"/>
                  <a:gd name="connsiteY44" fmla="*/ 1068559 h 1147102"/>
                  <a:gd name="connsiteX45" fmla="*/ 158355 w 1044745"/>
                  <a:gd name="connsiteY45" fmla="*/ 1048016 h 1147102"/>
                  <a:gd name="connsiteX46" fmla="*/ 159682 w 1044745"/>
                  <a:gd name="connsiteY46" fmla="*/ 1039960 h 1147102"/>
                  <a:gd name="connsiteX47" fmla="*/ 145017 w 1044745"/>
                  <a:gd name="connsiteY47" fmla="*/ 1051600 h 1147102"/>
                  <a:gd name="connsiteX48" fmla="*/ 1289 w 1044745"/>
                  <a:gd name="connsiteY48" fmla="*/ 1106909 h 1147102"/>
                  <a:gd name="connsiteX49" fmla="*/ 109129 w 1044745"/>
                  <a:gd name="connsiteY49" fmla="*/ 996967 h 1147102"/>
                  <a:gd name="connsiteX50" fmla="*/ 115536 w 1044745"/>
                  <a:gd name="connsiteY50" fmla="*/ 993342 h 1147102"/>
                  <a:gd name="connsiteX51" fmla="*/ 187643 w 1044745"/>
                  <a:gd name="connsiteY51" fmla="*/ 919448 h 1147102"/>
                  <a:gd name="connsiteX52" fmla="*/ 453385 w 1044745"/>
                  <a:gd name="connsiteY52" fmla="*/ 202779 h 1147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044745" h="1147102">
                    <a:moveTo>
                      <a:pt x="434196" y="0"/>
                    </a:moveTo>
                    <a:lnTo>
                      <a:pt x="636836" y="0"/>
                    </a:lnTo>
                    <a:lnTo>
                      <a:pt x="617647" y="202779"/>
                    </a:lnTo>
                    <a:cubicBezTo>
                      <a:pt x="617647" y="519513"/>
                      <a:pt x="749459" y="803450"/>
                      <a:pt x="957834" y="995736"/>
                    </a:cubicBezTo>
                    <a:lnTo>
                      <a:pt x="987097" y="1019633"/>
                    </a:lnTo>
                    <a:lnTo>
                      <a:pt x="986105" y="1019887"/>
                    </a:lnTo>
                    <a:lnTo>
                      <a:pt x="998335" y="1028034"/>
                    </a:lnTo>
                    <a:cubicBezTo>
                      <a:pt x="1031836" y="1053881"/>
                      <a:pt x="1050725" y="1080014"/>
                      <a:pt x="1043041" y="1093324"/>
                    </a:cubicBezTo>
                    <a:cubicBezTo>
                      <a:pt x="1032794" y="1111071"/>
                      <a:pt x="979185" y="1099303"/>
                      <a:pt x="923300" y="1067038"/>
                    </a:cubicBezTo>
                    <a:lnTo>
                      <a:pt x="903103" y="1051543"/>
                    </a:lnTo>
                    <a:lnTo>
                      <a:pt x="902929" y="1061526"/>
                    </a:lnTo>
                    <a:cubicBezTo>
                      <a:pt x="900814" y="1070156"/>
                      <a:pt x="896736" y="1076608"/>
                      <a:pt x="890594" y="1080155"/>
                    </a:cubicBezTo>
                    <a:cubicBezTo>
                      <a:pt x="878308" y="1087247"/>
                      <a:pt x="860088" y="1081378"/>
                      <a:pt x="840563" y="1066153"/>
                    </a:cubicBezTo>
                    <a:lnTo>
                      <a:pt x="821830" y="1047600"/>
                    </a:lnTo>
                    <a:lnTo>
                      <a:pt x="818825" y="1048084"/>
                    </a:lnTo>
                    <a:lnTo>
                      <a:pt x="818812" y="1050720"/>
                    </a:lnTo>
                    <a:cubicBezTo>
                      <a:pt x="815771" y="1075293"/>
                      <a:pt x="807038" y="1092326"/>
                      <a:pt x="793335" y="1095998"/>
                    </a:cubicBezTo>
                    <a:cubicBezTo>
                      <a:pt x="786484" y="1097834"/>
                      <a:pt x="779038" y="1096156"/>
                      <a:pt x="771441" y="1091548"/>
                    </a:cubicBezTo>
                    <a:lnTo>
                      <a:pt x="752615" y="1073369"/>
                    </a:lnTo>
                    <a:lnTo>
                      <a:pt x="744200" y="1090542"/>
                    </a:lnTo>
                    <a:cubicBezTo>
                      <a:pt x="739407" y="1096401"/>
                      <a:pt x="733512" y="1100511"/>
                      <a:pt x="726661" y="1102347"/>
                    </a:cubicBezTo>
                    <a:cubicBezTo>
                      <a:pt x="712958" y="1106019"/>
                      <a:pt x="698022" y="1099901"/>
                      <a:pt x="684951" y="1087041"/>
                    </a:cubicBezTo>
                    <a:lnTo>
                      <a:pt x="674743" y="1073311"/>
                    </a:lnTo>
                    <a:lnTo>
                      <a:pt x="667148" y="1099566"/>
                    </a:lnTo>
                    <a:cubicBezTo>
                      <a:pt x="661455" y="1109872"/>
                      <a:pt x="653996" y="1116727"/>
                      <a:pt x="644892" y="1119166"/>
                    </a:cubicBezTo>
                    <a:cubicBezTo>
                      <a:pt x="626683" y="1124045"/>
                      <a:pt x="605344" y="1110340"/>
                      <a:pt x="585560" y="1084238"/>
                    </a:cubicBezTo>
                    <a:lnTo>
                      <a:pt x="585380" y="1083931"/>
                    </a:lnTo>
                    <a:lnTo>
                      <a:pt x="581515" y="1098008"/>
                    </a:lnTo>
                    <a:cubicBezTo>
                      <a:pt x="569162" y="1128340"/>
                      <a:pt x="552096" y="1147102"/>
                      <a:pt x="533246" y="1147102"/>
                    </a:cubicBezTo>
                    <a:cubicBezTo>
                      <a:pt x="514396" y="1147102"/>
                      <a:pt x="497329" y="1128341"/>
                      <a:pt x="484976" y="1098008"/>
                    </a:cubicBezTo>
                    <a:lnTo>
                      <a:pt x="481111" y="1083932"/>
                    </a:lnTo>
                    <a:lnTo>
                      <a:pt x="480933" y="1084238"/>
                    </a:lnTo>
                    <a:cubicBezTo>
                      <a:pt x="461149" y="1110340"/>
                      <a:pt x="439810" y="1124045"/>
                      <a:pt x="421601" y="1119166"/>
                    </a:cubicBezTo>
                    <a:cubicBezTo>
                      <a:pt x="412498" y="1116726"/>
                      <a:pt x="405038" y="1109871"/>
                      <a:pt x="399345" y="1099566"/>
                    </a:cubicBezTo>
                    <a:lnTo>
                      <a:pt x="395677" y="1086884"/>
                    </a:lnTo>
                    <a:lnTo>
                      <a:pt x="394373" y="1088536"/>
                    </a:lnTo>
                    <a:cubicBezTo>
                      <a:pt x="376842" y="1106021"/>
                      <a:pt x="359471" y="1114062"/>
                      <a:pt x="346414" y="1108513"/>
                    </a:cubicBezTo>
                    <a:cubicBezTo>
                      <a:pt x="339886" y="1105739"/>
                      <a:pt x="335054" y="1099832"/>
                      <a:pt x="331906" y="1091522"/>
                    </a:cubicBezTo>
                    <a:lnTo>
                      <a:pt x="327704" y="1061549"/>
                    </a:lnTo>
                    <a:lnTo>
                      <a:pt x="323419" y="1067744"/>
                    </a:lnTo>
                    <a:cubicBezTo>
                      <a:pt x="293908" y="1103260"/>
                      <a:pt x="262129" y="1121788"/>
                      <a:pt x="243700" y="1111148"/>
                    </a:cubicBezTo>
                    <a:cubicBezTo>
                      <a:pt x="231414" y="1104055"/>
                      <a:pt x="227388" y="1085341"/>
                      <a:pt x="230811" y="1060819"/>
                    </a:cubicBezTo>
                    <a:lnTo>
                      <a:pt x="232477" y="1054476"/>
                    </a:lnTo>
                    <a:lnTo>
                      <a:pt x="218873" y="1063779"/>
                    </a:lnTo>
                    <a:cubicBezTo>
                      <a:pt x="196929" y="1075246"/>
                      <a:pt x="177951" y="1077745"/>
                      <a:pt x="167141" y="1068559"/>
                    </a:cubicBezTo>
                    <a:cubicBezTo>
                      <a:pt x="161736" y="1063966"/>
                      <a:pt x="158884" y="1056886"/>
                      <a:pt x="158355" y="1048016"/>
                    </a:cubicBezTo>
                    <a:lnTo>
                      <a:pt x="159682" y="1039960"/>
                    </a:lnTo>
                    <a:lnTo>
                      <a:pt x="145017" y="1051600"/>
                    </a:lnTo>
                    <a:cubicBezTo>
                      <a:pt x="75548" y="1097234"/>
                      <a:pt x="11199" y="1121995"/>
                      <a:pt x="1289" y="1106909"/>
                    </a:cubicBezTo>
                    <a:cubicBezTo>
                      <a:pt x="-8621" y="1091823"/>
                      <a:pt x="39660" y="1042601"/>
                      <a:pt x="109129" y="996967"/>
                    </a:cubicBezTo>
                    <a:lnTo>
                      <a:pt x="115536" y="993342"/>
                    </a:lnTo>
                    <a:lnTo>
                      <a:pt x="187643" y="919448"/>
                    </a:lnTo>
                    <a:cubicBezTo>
                      <a:pt x="352467" y="731953"/>
                      <a:pt x="453385" y="479921"/>
                      <a:pt x="453385" y="20277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3300"/>
                  </a:gs>
                  <a:gs pos="100000">
                    <a:srgbClr val="006600"/>
                  </a:gs>
                  <a:gs pos="20000">
                    <a:srgbClr val="92D050"/>
                  </a:gs>
                  <a:gs pos="50000">
                    <a:srgbClr val="FFFFCC"/>
                  </a:gs>
                  <a:gs pos="80000">
                    <a:srgbClr val="92D05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82C730A6-720E-42EA-A469-CCEEB647B656}"/>
                  </a:ext>
                </a:extLst>
              </p:cNvPr>
              <p:cNvSpPr/>
              <p:nvPr/>
            </p:nvSpPr>
            <p:spPr>
              <a:xfrm>
                <a:off x="5033339" y="3453130"/>
                <a:ext cx="1808140" cy="1540950"/>
              </a:xfrm>
              <a:custGeom>
                <a:avLst/>
                <a:gdLst>
                  <a:gd name="connsiteX0" fmla="*/ 1133701 w 1808140"/>
                  <a:gd name="connsiteY0" fmla="*/ 78964 h 1576282"/>
                  <a:gd name="connsiteX1" fmla="*/ 1162620 w 1808140"/>
                  <a:gd name="connsiteY1" fmla="*/ 150124 h 1576282"/>
                  <a:gd name="connsiteX2" fmla="*/ 1265607 w 1808140"/>
                  <a:gd name="connsiteY2" fmla="*/ 891653 h 1576282"/>
                  <a:gd name="connsiteX3" fmla="*/ 1164888 w 1808140"/>
                  <a:gd name="connsiteY3" fmla="*/ 1509357 h 1576282"/>
                  <a:gd name="connsiteX4" fmla="*/ 1161214 w 1808140"/>
                  <a:gd name="connsiteY4" fmla="*/ 1515283 h 1576282"/>
                  <a:gd name="connsiteX5" fmla="*/ 1180046 w 1808140"/>
                  <a:gd name="connsiteY5" fmla="*/ 1388870 h 1576282"/>
                  <a:gd name="connsiteX6" fmla="*/ 1202107 w 1808140"/>
                  <a:gd name="connsiteY6" fmla="*/ 923711 h 1576282"/>
                  <a:gd name="connsiteX7" fmla="*/ 1152901 w 1808140"/>
                  <a:gd name="connsiteY7" fmla="*/ 185587 h 1576282"/>
                  <a:gd name="connsiteX8" fmla="*/ 909077 w 1808140"/>
                  <a:gd name="connsiteY8" fmla="*/ 78964 h 1576282"/>
                  <a:gd name="connsiteX9" fmla="*/ 931936 w 1808140"/>
                  <a:gd name="connsiteY9" fmla="*/ 907448 h 1576282"/>
                  <a:gd name="connsiteX10" fmla="*/ 909372 w 1808140"/>
                  <a:gd name="connsiteY10" fmla="*/ 1540282 h 1576282"/>
                  <a:gd name="connsiteX11" fmla="*/ 886217 w 1808140"/>
                  <a:gd name="connsiteY11" fmla="*/ 907448 h 1576282"/>
                  <a:gd name="connsiteX12" fmla="*/ 909077 w 1808140"/>
                  <a:gd name="connsiteY12" fmla="*/ 78964 h 1576282"/>
                  <a:gd name="connsiteX13" fmla="*/ 694273 w 1808140"/>
                  <a:gd name="connsiteY13" fmla="*/ 78964 h 1576282"/>
                  <a:gd name="connsiteX14" fmla="*/ 675074 w 1808140"/>
                  <a:gd name="connsiteY14" fmla="*/ 185587 h 1576282"/>
                  <a:gd name="connsiteX15" fmla="*/ 625867 w 1808140"/>
                  <a:gd name="connsiteY15" fmla="*/ 923711 h 1576282"/>
                  <a:gd name="connsiteX16" fmla="*/ 649090 w 1808140"/>
                  <a:gd name="connsiteY16" fmla="*/ 1388870 h 1576282"/>
                  <a:gd name="connsiteX17" fmla="*/ 667939 w 1808140"/>
                  <a:gd name="connsiteY17" fmla="*/ 1509852 h 1576282"/>
                  <a:gd name="connsiteX18" fmla="*/ 667622 w 1808140"/>
                  <a:gd name="connsiteY18" fmla="*/ 1509357 h 1576282"/>
                  <a:gd name="connsiteX19" fmla="*/ 562367 w 1808140"/>
                  <a:gd name="connsiteY19" fmla="*/ 891653 h 1576282"/>
                  <a:gd name="connsiteX20" fmla="*/ 665354 w 1808140"/>
                  <a:gd name="connsiteY20" fmla="*/ 150124 h 1576282"/>
                  <a:gd name="connsiteX21" fmla="*/ 1313437 w 1808140"/>
                  <a:gd name="connsiteY21" fmla="*/ 69972 h 1576282"/>
                  <a:gd name="connsiteX22" fmla="*/ 1373656 w 1808140"/>
                  <a:gd name="connsiteY22" fmla="*/ 150123 h 1576282"/>
                  <a:gd name="connsiteX23" fmla="*/ 1564057 w 1808140"/>
                  <a:gd name="connsiteY23" fmla="*/ 891652 h 1576282"/>
                  <a:gd name="connsiteX24" fmla="*/ 1377849 w 1808140"/>
                  <a:gd name="connsiteY24" fmla="*/ 1509356 h 1576282"/>
                  <a:gd name="connsiteX25" fmla="*/ 1364238 w 1808140"/>
                  <a:gd name="connsiteY25" fmla="*/ 1521230 h 1576282"/>
                  <a:gd name="connsiteX26" fmla="*/ 1397483 w 1808140"/>
                  <a:gd name="connsiteY26" fmla="*/ 1463418 h 1576282"/>
                  <a:gd name="connsiteX27" fmla="*/ 1494207 w 1808140"/>
                  <a:gd name="connsiteY27" fmla="*/ 904156 h 1576282"/>
                  <a:gd name="connsiteX28" fmla="*/ 1324265 w 1808140"/>
                  <a:gd name="connsiteY28" fmla="*/ 87749 h 1576282"/>
                  <a:gd name="connsiteX29" fmla="*/ 514537 w 1808140"/>
                  <a:gd name="connsiteY29" fmla="*/ 69972 h 1576282"/>
                  <a:gd name="connsiteX30" fmla="*/ 503710 w 1808140"/>
                  <a:gd name="connsiteY30" fmla="*/ 87749 h 1576282"/>
                  <a:gd name="connsiteX31" fmla="*/ 333767 w 1808140"/>
                  <a:gd name="connsiteY31" fmla="*/ 904156 h 1576282"/>
                  <a:gd name="connsiteX32" fmla="*/ 435228 w 1808140"/>
                  <a:gd name="connsiteY32" fmla="*/ 1463418 h 1576282"/>
                  <a:gd name="connsiteX33" fmla="*/ 466954 w 1808140"/>
                  <a:gd name="connsiteY33" fmla="*/ 1516489 h 1576282"/>
                  <a:gd name="connsiteX34" fmla="*/ 458512 w 1808140"/>
                  <a:gd name="connsiteY34" fmla="*/ 1509356 h 1576282"/>
                  <a:gd name="connsiteX35" fmla="*/ 263917 w 1808140"/>
                  <a:gd name="connsiteY35" fmla="*/ 891652 h 1576282"/>
                  <a:gd name="connsiteX36" fmla="*/ 454318 w 1808140"/>
                  <a:gd name="connsiteY36" fmla="*/ 150123 h 1576282"/>
                  <a:gd name="connsiteX37" fmla="*/ 1320002 w 1808140"/>
                  <a:gd name="connsiteY37" fmla="*/ 1 h 1576282"/>
                  <a:gd name="connsiteX38" fmla="*/ 1335003 w 1808140"/>
                  <a:gd name="connsiteY38" fmla="*/ 8078 h 1576282"/>
                  <a:gd name="connsiteX39" fmla="*/ 1808140 w 1808140"/>
                  <a:gd name="connsiteY39" fmla="*/ 896678 h 1576282"/>
                  <a:gd name="connsiteX40" fmla="*/ 1417518 w 1808140"/>
                  <a:gd name="connsiteY40" fmla="*/ 1571519 h 1576282"/>
                  <a:gd name="connsiteX41" fmla="*/ 1404371 w 1808140"/>
                  <a:gd name="connsiteY41" fmla="*/ 1576282 h 1576282"/>
                  <a:gd name="connsiteX42" fmla="*/ 1499334 w 1808140"/>
                  <a:gd name="connsiteY42" fmla="*/ 1512299 h 1576282"/>
                  <a:gd name="connsiteX43" fmla="*/ 1738290 w 1808140"/>
                  <a:gd name="connsiteY43" fmla="*/ 900079 h 1576282"/>
                  <a:gd name="connsiteX44" fmla="*/ 1370490 w 1808140"/>
                  <a:gd name="connsiteY44" fmla="*/ 38216 h 1576282"/>
                  <a:gd name="connsiteX45" fmla="*/ 488138 w 1808140"/>
                  <a:gd name="connsiteY45" fmla="*/ 0 h 1576282"/>
                  <a:gd name="connsiteX46" fmla="*/ 437650 w 1808140"/>
                  <a:gd name="connsiteY46" fmla="*/ 38215 h 1576282"/>
                  <a:gd name="connsiteX47" fmla="*/ 69850 w 1808140"/>
                  <a:gd name="connsiteY47" fmla="*/ 900078 h 1576282"/>
                  <a:gd name="connsiteX48" fmla="*/ 319569 w 1808140"/>
                  <a:gd name="connsiteY48" fmla="*/ 1512298 h 1576282"/>
                  <a:gd name="connsiteX49" fmla="*/ 414761 w 1808140"/>
                  <a:gd name="connsiteY49" fmla="*/ 1574414 h 1576282"/>
                  <a:gd name="connsiteX50" fmla="*/ 406569 w 1808140"/>
                  <a:gd name="connsiteY50" fmla="*/ 1571518 h 1576282"/>
                  <a:gd name="connsiteX51" fmla="*/ 0 w 1808140"/>
                  <a:gd name="connsiteY51" fmla="*/ 896677 h 1576282"/>
                  <a:gd name="connsiteX52" fmla="*/ 473137 w 1808140"/>
                  <a:gd name="connsiteY52" fmla="*/ 8077 h 1576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808140" h="1576282">
                    <a:moveTo>
                      <a:pt x="1133701" y="78964"/>
                    </a:moveTo>
                    <a:lnTo>
                      <a:pt x="1162620" y="150124"/>
                    </a:lnTo>
                    <a:cubicBezTo>
                      <a:pt x="1226251" y="339898"/>
                      <a:pt x="1265607" y="602068"/>
                      <a:pt x="1265607" y="891653"/>
                    </a:cubicBezTo>
                    <a:cubicBezTo>
                      <a:pt x="1265607" y="1181238"/>
                      <a:pt x="1227385" y="1381496"/>
                      <a:pt x="1164888" y="1509357"/>
                    </a:cubicBezTo>
                    <a:lnTo>
                      <a:pt x="1161214" y="1515283"/>
                    </a:lnTo>
                    <a:lnTo>
                      <a:pt x="1180046" y="1388870"/>
                    </a:lnTo>
                    <a:cubicBezTo>
                      <a:pt x="1194277" y="1260154"/>
                      <a:pt x="1202107" y="1105989"/>
                      <a:pt x="1202107" y="923711"/>
                    </a:cubicBezTo>
                    <a:cubicBezTo>
                      <a:pt x="1202107" y="650293"/>
                      <a:pt x="1183967" y="396288"/>
                      <a:pt x="1152901" y="185587"/>
                    </a:cubicBezTo>
                    <a:close/>
                    <a:moveTo>
                      <a:pt x="909077" y="78964"/>
                    </a:moveTo>
                    <a:cubicBezTo>
                      <a:pt x="921702" y="78964"/>
                      <a:pt x="931936" y="449889"/>
                      <a:pt x="931936" y="907448"/>
                    </a:cubicBezTo>
                    <a:cubicBezTo>
                      <a:pt x="931936" y="1365007"/>
                      <a:pt x="921996" y="1540282"/>
                      <a:pt x="909372" y="1540282"/>
                    </a:cubicBezTo>
                    <a:cubicBezTo>
                      <a:pt x="896747" y="1540282"/>
                      <a:pt x="886217" y="1365007"/>
                      <a:pt x="886217" y="907448"/>
                    </a:cubicBezTo>
                    <a:cubicBezTo>
                      <a:pt x="886217" y="449889"/>
                      <a:pt x="896452" y="78964"/>
                      <a:pt x="909077" y="78964"/>
                    </a:cubicBezTo>
                    <a:close/>
                    <a:moveTo>
                      <a:pt x="694273" y="78964"/>
                    </a:moveTo>
                    <a:lnTo>
                      <a:pt x="675074" y="185587"/>
                    </a:lnTo>
                    <a:cubicBezTo>
                      <a:pt x="644007" y="396288"/>
                      <a:pt x="625867" y="650293"/>
                      <a:pt x="625867" y="923711"/>
                    </a:cubicBezTo>
                    <a:cubicBezTo>
                      <a:pt x="625867" y="1105989"/>
                      <a:pt x="634162" y="1260154"/>
                      <a:pt x="649090" y="1388870"/>
                    </a:cubicBezTo>
                    <a:lnTo>
                      <a:pt x="667939" y="1509852"/>
                    </a:lnTo>
                    <a:lnTo>
                      <a:pt x="667622" y="1509357"/>
                    </a:lnTo>
                    <a:cubicBezTo>
                      <a:pt x="602858" y="1381496"/>
                      <a:pt x="562367" y="1181238"/>
                      <a:pt x="562367" y="891653"/>
                    </a:cubicBezTo>
                    <a:cubicBezTo>
                      <a:pt x="562367" y="602068"/>
                      <a:pt x="601724" y="339898"/>
                      <a:pt x="665354" y="150124"/>
                    </a:cubicBezTo>
                    <a:close/>
                    <a:moveTo>
                      <a:pt x="1313437" y="69972"/>
                    </a:moveTo>
                    <a:lnTo>
                      <a:pt x="1373656" y="150123"/>
                    </a:lnTo>
                    <a:cubicBezTo>
                      <a:pt x="1491296" y="339897"/>
                      <a:pt x="1564057" y="602067"/>
                      <a:pt x="1564057" y="891652"/>
                    </a:cubicBezTo>
                    <a:cubicBezTo>
                      <a:pt x="1564057" y="1181237"/>
                      <a:pt x="1493392" y="1381495"/>
                      <a:pt x="1377849" y="1509356"/>
                    </a:cubicBezTo>
                    <a:lnTo>
                      <a:pt x="1364238" y="1521230"/>
                    </a:lnTo>
                    <a:lnTo>
                      <a:pt x="1397483" y="1463418"/>
                    </a:lnTo>
                    <a:cubicBezTo>
                      <a:pt x="1458729" y="1327075"/>
                      <a:pt x="1494207" y="1143276"/>
                      <a:pt x="1494207" y="904156"/>
                    </a:cubicBezTo>
                    <a:cubicBezTo>
                      <a:pt x="1494207" y="585329"/>
                      <a:pt x="1429264" y="296686"/>
                      <a:pt x="1324265" y="87749"/>
                    </a:cubicBezTo>
                    <a:close/>
                    <a:moveTo>
                      <a:pt x="514537" y="69972"/>
                    </a:moveTo>
                    <a:lnTo>
                      <a:pt x="503710" y="87749"/>
                    </a:lnTo>
                    <a:cubicBezTo>
                      <a:pt x="398711" y="296686"/>
                      <a:pt x="333767" y="585329"/>
                      <a:pt x="333767" y="904156"/>
                    </a:cubicBezTo>
                    <a:cubicBezTo>
                      <a:pt x="333767" y="1143276"/>
                      <a:pt x="371350" y="1327075"/>
                      <a:pt x="435228" y="1463418"/>
                    </a:cubicBezTo>
                    <a:lnTo>
                      <a:pt x="466954" y="1516489"/>
                    </a:lnTo>
                    <a:lnTo>
                      <a:pt x="458512" y="1509356"/>
                    </a:lnTo>
                    <a:cubicBezTo>
                      <a:pt x="338775" y="1381495"/>
                      <a:pt x="263917" y="1181237"/>
                      <a:pt x="263917" y="891652"/>
                    </a:cubicBezTo>
                    <a:cubicBezTo>
                      <a:pt x="263917" y="602067"/>
                      <a:pt x="336679" y="339897"/>
                      <a:pt x="454318" y="150123"/>
                    </a:cubicBezTo>
                    <a:close/>
                    <a:moveTo>
                      <a:pt x="1320002" y="1"/>
                    </a:moveTo>
                    <a:lnTo>
                      <a:pt x="1335003" y="8078"/>
                    </a:lnTo>
                    <a:cubicBezTo>
                      <a:pt x="1616825" y="179208"/>
                      <a:pt x="1808140" y="512969"/>
                      <a:pt x="1808140" y="896678"/>
                    </a:cubicBezTo>
                    <a:cubicBezTo>
                      <a:pt x="1808140" y="1245505"/>
                      <a:pt x="1654585" y="1459830"/>
                      <a:pt x="1417518" y="1571519"/>
                    </a:cubicBezTo>
                    <a:lnTo>
                      <a:pt x="1404371" y="1576282"/>
                    </a:lnTo>
                    <a:lnTo>
                      <a:pt x="1499334" y="1512299"/>
                    </a:lnTo>
                    <a:cubicBezTo>
                      <a:pt x="1647607" y="1385573"/>
                      <a:pt x="1738290" y="1187094"/>
                      <a:pt x="1738290" y="900079"/>
                    </a:cubicBezTo>
                    <a:cubicBezTo>
                      <a:pt x="1738290" y="541311"/>
                      <a:pt x="1592395" y="224999"/>
                      <a:pt x="1370490" y="38216"/>
                    </a:cubicBezTo>
                    <a:close/>
                    <a:moveTo>
                      <a:pt x="488138" y="0"/>
                    </a:moveTo>
                    <a:lnTo>
                      <a:pt x="437650" y="38215"/>
                    </a:lnTo>
                    <a:cubicBezTo>
                      <a:pt x="215746" y="224998"/>
                      <a:pt x="69850" y="541310"/>
                      <a:pt x="69850" y="900078"/>
                    </a:cubicBezTo>
                    <a:cubicBezTo>
                      <a:pt x="69850" y="1187093"/>
                      <a:pt x="165914" y="1385572"/>
                      <a:pt x="319569" y="1512298"/>
                    </a:cubicBezTo>
                    <a:lnTo>
                      <a:pt x="414761" y="1574414"/>
                    </a:lnTo>
                    <a:lnTo>
                      <a:pt x="406569" y="1571518"/>
                    </a:lnTo>
                    <a:cubicBezTo>
                      <a:pt x="162668" y="1459829"/>
                      <a:pt x="0" y="1245504"/>
                      <a:pt x="0" y="896677"/>
                    </a:cubicBezTo>
                    <a:cubicBezTo>
                      <a:pt x="0" y="512968"/>
                      <a:pt x="191315" y="179207"/>
                      <a:pt x="473137" y="8077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0F859126-168B-47F5-9DA3-A15097C6974D}"/>
                  </a:ext>
                </a:extLst>
              </p:cNvPr>
              <p:cNvGrpSpPr/>
              <p:nvPr/>
            </p:nvGrpSpPr>
            <p:grpSpPr>
              <a:xfrm>
                <a:off x="5124609" y="3554329"/>
                <a:ext cx="1625600" cy="1389769"/>
                <a:chOff x="577850" y="1631950"/>
                <a:chExt cx="2205979" cy="1885950"/>
              </a:xfrm>
              <a:solidFill>
                <a:srgbClr val="FFFFCC">
                  <a:alpha val="40000"/>
                </a:srgbClr>
              </a:solidFill>
            </p:grpSpPr>
            <p:sp>
              <p:nvSpPr>
                <p:cNvPr id="78" name="楕円 77">
                  <a:extLst>
                    <a:ext uri="{FF2B5EF4-FFF2-40B4-BE49-F238E27FC236}">
                      <a16:creationId xmlns:a16="http://schemas.microsoft.com/office/drawing/2014/main" id="{218593D4-984F-484A-B247-BCE671FAC286}"/>
                    </a:ext>
                  </a:extLst>
                </p:cNvPr>
                <p:cNvSpPr/>
                <p:nvPr/>
              </p:nvSpPr>
              <p:spPr>
                <a:xfrm>
                  <a:off x="1352550" y="1631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楕円 78">
                  <a:extLst>
                    <a:ext uri="{FF2B5EF4-FFF2-40B4-BE49-F238E27FC236}">
                      <a16:creationId xmlns:a16="http://schemas.microsoft.com/office/drawing/2014/main" id="{237C424A-3D7E-4AFA-A58D-69B3487A14DF}"/>
                    </a:ext>
                  </a:extLst>
                </p:cNvPr>
                <p:cNvSpPr/>
                <p:nvPr/>
              </p:nvSpPr>
              <p:spPr>
                <a:xfrm>
                  <a:off x="1936750" y="17907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楕円 79">
                  <a:extLst>
                    <a:ext uri="{FF2B5EF4-FFF2-40B4-BE49-F238E27FC236}">
                      <a16:creationId xmlns:a16="http://schemas.microsoft.com/office/drawing/2014/main" id="{DC5F7C13-1D3E-42CB-B987-26EBD79E1C1F}"/>
                    </a:ext>
                  </a:extLst>
                </p:cNvPr>
                <p:cNvSpPr/>
                <p:nvPr/>
              </p:nvSpPr>
              <p:spPr>
                <a:xfrm>
                  <a:off x="1587500" y="20637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楕円 80">
                  <a:extLst>
                    <a:ext uri="{FF2B5EF4-FFF2-40B4-BE49-F238E27FC236}">
                      <a16:creationId xmlns:a16="http://schemas.microsoft.com/office/drawing/2014/main" id="{3FA28B6F-3112-41C7-A186-D3107196F3E3}"/>
                    </a:ext>
                  </a:extLst>
                </p:cNvPr>
                <p:cNvSpPr/>
                <p:nvPr/>
              </p:nvSpPr>
              <p:spPr>
                <a:xfrm>
                  <a:off x="1123950" y="22733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楕円 81">
                  <a:extLst>
                    <a:ext uri="{FF2B5EF4-FFF2-40B4-BE49-F238E27FC236}">
                      <a16:creationId xmlns:a16="http://schemas.microsoft.com/office/drawing/2014/main" id="{93140A23-865E-44AB-8EE7-349E18CA304C}"/>
                    </a:ext>
                  </a:extLst>
                </p:cNvPr>
                <p:cNvSpPr/>
                <p:nvPr/>
              </p:nvSpPr>
              <p:spPr>
                <a:xfrm>
                  <a:off x="1638300" y="25146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楕円 82">
                  <a:extLst>
                    <a:ext uri="{FF2B5EF4-FFF2-40B4-BE49-F238E27FC236}">
                      <a16:creationId xmlns:a16="http://schemas.microsoft.com/office/drawing/2014/main" id="{A225135A-69A3-445F-9467-F1453DFFE895}"/>
                    </a:ext>
                  </a:extLst>
                </p:cNvPr>
                <p:cNvSpPr/>
                <p:nvPr/>
              </p:nvSpPr>
              <p:spPr>
                <a:xfrm>
                  <a:off x="1993900" y="2266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楕円 83">
                  <a:extLst>
                    <a:ext uri="{FF2B5EF4-FFF2-40B4-BE49-F238E27FC236}">
                      <a16:creationId xmlns:a16="http://schemas.microsoft.com/office/drawing/2014/main" id="{520D4E6F-B4D4-48F3-9F1F-0BF25E2CB69B}"/>
                    </a:ext>
                  </a:extLst>
                </p:cNvPr>
                <p:cNvSpPr/>
                <p:nvPr/>
              </p:nvSpPr>
              <p:spPr>
                <a:xfrm>
                  <a:off x="1327150" y="27432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楕円 84">
                  <a:extLst>
                    <a:ext uri="{FF2B5EF4-FFF2-40B4-BE49-F238E27FC236}">
                      <a16:creationId xmlns:a16="http://schemas.microsoft.com/office/drawing/2014/main" id="{53A63807-D8C8-4560-ABC8-9ADE7FB41D37}"/>
                    </a:ext>
                  </a:extLst>
                </p:cNvPr>
                <p:cNvSpPr/>
                <p:nvPr/>
              </p:nvSpPr>
              <p:spPr>
                <a:xfrm rot="688545">
                  <a:off x="882650" y="25654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楕円 85">
                  <a:extLst>
                    <a:ext uri="{FF2B5EF4-FFF2-40B4-BE49-F238E27FC236}">
                      <a16:creationId xmlns:a16="http://schemas.microsoft.com/office/drawing/2014/main" id="{DFB29230-6B02-486E-9DB2-60B646C4A826}"/>
                    </a:ext>
                  </a:extLst>
                </p:cNvPr>
                <p:cNvSpPr/>
                <p:nvPr/>
              </p:nvSpPr>
              <p:spPr>
                <a:xfrm rot="688545">
                  <a:off x="933450" y="1911351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楕円 86">
                  <a:extLst>
                    <a:ext uri="{FF2B5EF4-FFF2-40B4-BE49-F238E27FC236}">
                      <a16:creationId xmlns:a16="http://schemas.microsoft.com/office/drawing/2014/main" id="{A67621CD-2D01-4505-B39D-AB5DAF773F16}"/>
                    </a:ext>
                  </a:extLst>
                </p:cNvPr>
                <p:cNvSpPr/>
                <p:nvPr/>
              </p:nvSpPr>
              <p:spPr>
                <a:xfrm rot="20966557">
                  <a:off x="2543635" y="2114552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楕円 87">
                  <a:extLst>
                    <a:ext uri="{FF2B5EF4-FFF2-40B4-BE49-F238E27FC236}">
                      <a16:creationId xmlns:a16="http://schemas.microsoft.com/office/drawing/2014/main" id="{BF7FE8CA-2A9E-4897-B559-F47FEA95EE80}"/>
                    </a:ext>
                  </a:extLst>
                </p:cNvPr>
                <p:cNvSpPr/>
                <p:nvPr/>
              </p:nvSpPr>
              <p:spPr>
                <a:xfrm rot="20966557">
                  <a:off x="2466328" y="2620238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楕円 88">
                  <a:extLst>
                    <a:ext uri="{FF2B5EF4-FFF2-40B4-BE49-F238E27FC236}">
                      <a16:creationId xmlns:a16="http://schemas.microsoft.com/office/drawing/2014/main" id="{A3905864-0CB8-4155-98CE-003801103C34}"/>
                    </a:ext>
                  </a:extLst>
                </p:cNvPr>
                <p:cNvSpPr/>
                <p:nvPr/>
              </p:nvSpPr>
              <p:spPr>
                <a:xfrm>
                  <a:off x="1930400" y="27940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楕円 89">
                  <a:extLst>
                    <a:ext uri="{FF2B5EF4-FFF2-40B4-BE49-F238E27FC236}">
                      <a16:creationId xmlns:a16="http://schemas.microsoft.com/office/drawing/2014/main" id="{2A578F8A-9FD2-4903-BEB2-1DB7936F2E0A}"/>
                    </a:ext>
                  </a:extLst>
                </p:cNvPr>
                <p:cNvSpPr/>
                <p:nvPr/>
              </p:nvSpPr>
              <p:spPr>
                <a:xfrm>
                  <a:off x="1689100" y="31432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6D9238F2-4BB0-44AD-9BF6-EE452763C1FF}"/>
                    </a:ext>
                  </a:extLst>
                </p:cNvPr>
                <p:cNvSpPr/>
                <p:nvPr/>
              </p:nvSpPr>
              <p:spPr>
                <a:xfrm rot="688545">
                  <a:off x="730250" y="29654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楕円 91">
                  <a:extLst>
                    <a:ext uri="{FF2B5EF4-FFF2-40B4-BE49-F238E27FC236}">
                      <a16:creationId xmlns:a16="http://schemas.microsoft.com/office/drawing/2014/main" id="{0A5901EC-48C3-4689-9F49-1665F3899000}"/>
                    </a:ext>
                  </a:extLst>
                </p:cNvPr>
                <p:cNvSpPr/>
                <p:nvPr/>
              </p:nvSpPr>
              <p:spPr>
                <a:xfrm>
                  <a:off x="1117600" y="30924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7E346353-9B3C-42B7-8958-841762D42C53}"/>
                    </a:ext>
                  </a:extLst>
                </p:cNvPr>
                <p:cNvSpPr/>
                <p:nvPr/>
              </p:nvSpPr>
              <p:spPr>
                <a:xfrm rot="20966557">
                  <a:off x="2275828" y="3071088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楕円 93">
                  <a:extLst>
                    <a:ext uri="{FF2B5EF4-FFF2-40B4-BE49-F238E27FC236}">
                      <a16:creationId xmlns:a16="http://schemas.microsoft.com/office/drawing/2014/main" id="{A898E992-4A9E-4C81-949D-DC938E5B1A38}"/>
                    </a:ext>
                  </a:extLst>
                </p:cNvPr>
                <p:cNvSpPr/>
                <p:nvPr/>
              </p:nvSpPr>
              <p:spPr>
                <a:xfrm rot="688545">
                  <a:off x="577850" y="22352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楕円 94">
                  <a:extLst>
                    <a:ext uri="{FF2B5EF4-FFF2-40B4-BE49-F238E27FC236}">
                      <a16:creationId xmlns:a16="http://schemas.microsoft.com/office/drawing/2014/main" id="{D99BEA76-729B-43B5-B5B3-B0BFFDE236D2}"/>
                    </a:ext>
                  </a:extLst>
                </p:cNvPr>
                <p:cNvSpPr/>
                <p:nvPr/>
              </p:nvSpPr>
              <p:spPr>
                <a:xfrm>
                  <a:off x="2324100" y="16764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楕円 95">
                  <a:extLst>
                    <a:ext uri="{FF2B5EF4-FFF2-40B4-BE49-F238E27FC236}">
                      <a16:creationId xmlns:a16="http://schemas.microsoft.com/office/drawing/2014/main" id="{958596F4-F0CE-48A3-A603-F46FD70F8831}"/>
                    </a:ext>
                  </a:extLst>
                </p:cNvPr>
                <p:cNvSpPr/>
                <p:nvPr/>
              </p:nvSpPr>
              <p:spPr>
                <a:xfrm rot="20966557">
                  <a:off x="2733029" y="2931387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楕円 96">
                  <a:extLst>
                    <a:ext uri="{FF2B5EF4-FFF2-40B4-BE49-F238E27FC236}">
                      <a16:creationId xmlns:a16="http://schemas.microsoft.com/office/drawing/2014/main" id="{4E1F5365-9D32-4328-B3FD-010E9886BA8B}"/>
                    </a:ext>
                  </a:extLst>
                </p:cNvPr>
                <p:cNvSpPr/>
                <p:nvPr/>
              </p:nvSpPr>
              <p:spPr>
                <a:xfrm>
                  <a:off x="1339850" y="34163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楕円 97">
                  <a:extLst>
                    <a:ext uri="{FF2B5EF4-FFF2-40B4-BE49-F238E27FC236}">
                      <a16:creationId xmlns:a16="http://schemas.microsoft.com/office/drawing/2014/main" id="{7D4F882C-9CE8-44C7-B826-5609C42E49F7}"/>
                    </a:ext>
                  </a:extLst>
                </p:cNvPr>
                <p:cNvSpPr/>
                <p:nvPr/>
              </p:nvSpPr>
              <p:spPr>
                <a:xfrm>
                  <a:off x="2057400" y="3409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E947FA0A-F361-4FC7-B2BE-D759B653F7B4}"/>
                </a:ext>
              </a:extLst>
            </p:cNvPr>
            <p:cNvGrpSpPr/>
            <p:nvPr/>
          </p:nvGrpSpPr>
          <p:grpSpPr>
            <a:xfrm rot="1886927">
              <a:off x="8205389" y="1747923"/>
              <a:ext cx="647727" cy="905794"/>
              <a:chOff x="4953000" y="2357246"/>
              <a:chExt cx="1968818" cy="2753234"/>
            </a:xfrm>
          </p:grpSpPr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1E5C6FF4-3A1C-42D2-8FFB-4BF4EBEDE03E}"/>
                  </a:ext>
                </a:extLst>
              </p:cNvPr>
              <p:cNvSpPr/>
              <p:nvPr/>
            </p:nvSpPr>
            <p:spPr>
              <a:xfrm>
                <a:off x="4953000" y="3260770"/>
                <a:ext cx="1968818" cy="1849710"/>
              </a:xfrm>
              <a:custGeom>
                <a:avLst/>
                <a:gdLst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1849710"/>
                  <a:gd name="connsiteX1" fmla="*/ 1968818 w 1968818"/>
                  <a:gd name="connsiteY1" fmla="*/ 1048680 h 1849710"/>
                  <a:gd name="connsiteX2" fmla="*/ 997109 w 1968818"/>
                  <a:gd name="connsiteY2" fmla="*/ 1849710 h 1849710"/>
                  <a:gd name="connsiteX3" fmla="*/ 0 w 1968818"/>
                  <a:gd name="connsiteY3" fmla="*/ 1048680 h 1849710"/>
                  <a:gd name="connsiteX4" fmla="*/ 984409 w 1968818"/>
                  <a:gd name="connsiteY4" fmla="*/ 0 h 1849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8818" h="1849710">
                    <a:moveTo>
                      <a:pt x="984409" y="0"/>
                    </a:moveTo>
                    <a:cubicBezTo>
                      <a:pt x="1528083" y="0"/>
                      <a:pt x="1968818" y="469510"/>
                      <a:pt x="1968818" y="1048680"/>
                    </a:cubicBezTo>
                    <a:cubicBezTo>
                      <a:pt x="1968818" y="1627850"/>
                      <a:pt x="1540783" y="1849710"/>
                      <a:pt x="997109" y="1849710"/>
                    </a:cubicBezTo>
                    <a:cubicBezTo>
                      <a:pt x="453435" y="1849710"/>
                      <a:pt x="0" y="1627850"/>
                      <a:pt x="0" y="1048680"/>
                    </a:cubicBezTo>
                    <a:cubicBezTo>
                      <a:pt x="0" y="469510"/>
                      <a:pt x="440735" y="0"/>
                      <a:pt x="984409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800000"/>
                  </a:gs>
                  <a:gs pos="0">
                    <a:srgbClr val="800000"/>
                  </a:gs>
                  <a:gs pos="25000">
                    <a:srgbClr val="C00000"/>
                  </a:gs>
                  <a:gs pos="50000">
                    <a:srgbClr val="FF0000"/>
                  </a:gs>
                  <a:gs pos="75000">
                    <a:srgbClr val="C0000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5FE59E21-D6AD-4786-A870-9198539B89AB}"/>
                  </a:ext>
                </a:extLst>
              </p:cNvPr>
              <p:cNvSpPr/>
              <p:nvPr/>
            </p:nvSpPr>
            <p:spPr>
              <a:xfrm>
                <a:off x="5404163" y="2357246"/>
                <a:ext cx="1044745" cy="1147102"/>
              </a:xfrm>
              <a:custGeom>
                <a:avLst/>
                <a:gdLst>
                  <a:gd name="connsiteX0" fmla="*/ 434196 w 1044745"/>
                  <a:gd name="connsiteY0" fmla="*/ 0 h 1147102"/>
                  <a:gd name="connsiteX1" fmla="*/ 636836 w 1044745"/>
                  <a:gd name="connsiteY1" fmla="*/ 0 h 1147102"/>
                  <a:gd name="connsiteX2" fmla="*/ 617647 w 1044745"/>
                  <a:gd name="connsiteY2" fmla="*/ 202779 h 1147102"/>
                  <a:gd name="connsiteX3" fmla="*/ 957834 w 1044745"/>
                  <a:gd name="connsiteY3" fmla="*/ 995736 h 1147102"/>
                  <a:gd name="connsiteX4" fmla="*/ 987097 w 1044745"/>
                  <a:gd name="connsiteY4" fmla="*/ 1019633 h 1147102"/>
                  <a:gd name="connsiteX5" fmla="*/ 986105 w 1044745"/>
                  <a:gd name="connsiteY5" fmla="*/ 1019887 h 1147102"/>
                  <a:gd name="connsiteX6" fmla="*/ 998335 w 1044745"/>
                  <a:gd name="connsiteY6" fmla="*/ 1028034 h 1147102"/>
                  <a:gd name="connsiteX7" fmla="*/ 1043041 w 1044745"/>
                  <a:gd name="connsiteY7" fmla="*/ 1093324 h 1147102"/>
                  <a:gd name="connsiteX8" fmla="*/ 923300 w 1044745"/>
                  <a:gd name="connsiteY8" fmla="*/ 1067038 h 1147102"/>
                  <a:gd name="connsiteX9" fmla="*/ 903103 w 1044745"/>
                  <a:gd name="connsiteY9" fmla="*/ 1051543 h 1147102"/>
                  <a:gd name="connsiteX10" fmla="*/ 902929 w 1044745"/>
                  <a:gd name="connsiteY10" fmla="*/ 1061526 h 1147102"/>
                  <a:gd name="connsiteX11" fmla="*/ 890594 w 1044745"/>
                  <a:gd name="connsiteY11" fmla="*/ 1080155 h 1147102"/>
                  <a:gd name="connsiteX12" fmla="*/ 840563 w 1044745"/>
                  <a:gd name="connsiteY12" fmla="*/ 1066153 h 1147102"/>
                  <a:gd name="connsiteX13" fmla="*/ 821830 w 1044745"/>
                  <a:gd name="connsiteY13" fmla="*/ 1047600 h 1147102"/>
                  <a:gd name="connsiteX14" fmla="*/ 818825 w 1044745"/>
                  <a:gd name="connsiteY14" fmla="*/ 1048084 h 1147102"/>
                  <a:gd name="connsiteX15" fmla="*/ 818812 w 1044745"/>
                  <a:gd name="connsiteY15" fmla="*/ 1050720 h 1147102"/>
                  <a:gd name="connsiteX16" fmla="*/ 793335 w 1044745"/>
                  <a:gd name="connsiteY16" fmla="*/ 1095998 h 1147102"/>
                  <a:gd name="connsiteX17" fmla="*/ 771441 w 1044745"/>
                  <a:gd name="connsiteY17" fmla="*/ 1091548 h 1147102"/>
                  <a:gd name="connsiteX18" fmla="*/ 752615 w 1044745"/>
                  <a:gd name="connsiteY18" fmla="*/ 1073369 h 1147102"/>
                  <a:gd name="connsiteX19" fmla="*/ 744200 w 1044745"/>
                  <a:gd name="connsiteY19" fmla="*/ 1090542 h 1147102"/>
                  <a:gd name="connsiteX20" fmla="*/ 726661 w 1044745"/>
                  <a:gd name="connsiteY20" fmla="*/ 1102347 h 1147102"/>
                  <a:gd name="connsiteX21" fmla="*/ 684951 w 1044745"/>
                  <a:gd name="connsiteY21" fmla="*/ 1087041 h 1147102"/>
                  <a:gd name="connsiteX22" fmla="*/ 674743 w 1044745"/>
                  <a:gd name="connsiteY22" fmla="*/ 1073311 h 1147102"/>
                  <a:gd name="connsiteX23" fmla="*/ 667148 w 1044745"/>
                  <a:gd name="connsiteY23" fmla="*/ 1099566 h 1147102"/>
                  <a:gd name="connsiteX24" fmla="*/ 644892 w 1044745"/>
                  <a:gd name="connsiteY24" fmla="*/ 1119166 h 1147102"/>
                  <a:gd name="connsiteX25" fmla="*/ 585560 w 1044745"/>
                  <a:gd name="connsiteY25" fmla="*/ 1084238 h 1147102"/>
                  <a:gd name="connsiteX26" fmla="*/ 585380 w 1044745"/>
                  <a:gd name="connsiteY26" fmla="*/ 1083931 h 1147102"/>
                  <a:gd name="connsiteX27" fmla="*/ 581515 w 1044745"/>
                  <a:gd name="connsiteY27" fmla="*/ 1098008 h 1147102"/>
                  <a:gd name="connsiteX28" fmla="*/ 533246 w 1044745"/>
                  <a:gd name="connsiteY28" fmla="*/ 1147102 h 1147102"/>
                  <a:gd name="connsiteX29" fmla="*/ 484976 w 1044745"/>
                  <a:gd name="connsiteY29" fmla="*/ 1098008 h 1147102"/>
                  <a:gd name="connsiteX30" fmla="*/ 481111 w 1044745"/>
                  <a:gd name="connsiteY30" fmla="*/ 1083932 h 1147102"/>
                  <a:gd name="connsiteX31" fmla="*/ 480933 w 1044745"/>
                  <a:gd name="connsiteY31" fmla="*/ 1084238 h 1147102"/>
                  <a:gd name="connsiteX32" fmla="*/ 421601 w 1044745"/>
                  <a:gd name="connsiteY32" fmla="*/ 1119166 h 1147102"/>
                  <a:gd name="connsiteX33" fmla="*/ 399345 w 1044745"/>
                  <a:gd name="connsiteY33" fmla="*/ 1099566 h 1147102"/>
                  <a:gd name="connsiteX34" fmla="*/ 395677 w 1044745"/>
                  <a:gd name="connsiteY34" fmla="*/ 1086884 h 1147102"/>
                  <a:gd name="connsiteX35" fmla="*/ 394373 w 1044745"/>
                  <a:gd name="connsiteY35" fmla="*/ 1088536 h 1147102"/>
                  <a:gd name="connsiteX36" fmla="*/ 346414 w 1044745"/>
                  <a:gd name="connsiteY36" fmla="*/ 1108513 h 1147102"/>
                  <a:gd name="connsiteX37" fmla="*/ 331906 w 1044745"/>
                  <a:gd name="connsiteY37" fmla="*/ 1091522 h 1147102"/>
                  <a:gd name="connsiteX38" fmla="*/ 327704 w 1044745"/>
                  <a:gd name="connsiteY38" fmla="*/ 1061549 h 1147102"/>
                  <a:gd name="connsiteX39" fmla="*/ 323419 w 1044745"/>
                  <a:gd name="connsiteY39" fmla="*/ 1067744 h 1147102"/>
                  <a:gd name="connsiteX40" fmla="*/ 243700 w 1044745"/>
                  <a:gd name="connsiteY40" fmla="*/ 1111148 h 1147102"/>
                  <a:gd name="connsiteX41" fmla="*/ 230811 w 1044745"/>
                  <a:gd name="connsiteY41" fmla="*/ 1060819 h 1147102"/>
                  <a:gd name="connsiteX42" fmla="*/ 232477 w 1044745"/>
                  <a:gd name="connsiteY42" fmla="*/ 1054476 h 1147102"/>
                  <a:gd name="connsiteX43" fmla="*/ 218873 w 1044745"/>
                  <a:gd name="connsiteY43" fmla="*/ 1063779 h 1147102"/>
                  <a:gd name="connsiteX44" fmla="*/ 167141 w 1044745"/>
                  <a:gd name="connsiteY44" fmla="*/ 1068559 h 1147102"/>
                  <a:gd name="connsiteX45" fmla="*/ 158355 w 1044745"/>
                  <a:gd name="connsiteY45" fmla="*/ 1048016 h 1147102"/>
                  <a:gd name="connsiteX46" fmla="*/ 159682 w 1044745"/>
                  <a:gd name="connsiteY46" fmla="*/ 1039960 h 1147102"/>
                  <a:gd name="connsiteX47" fmla="*/ 145017 w 1044745"/>
                  <a:gd name="connsiteY47" fmla="*/ 1051600 h 1147102"/>
                  <a:gd name="connsiteX48" fmla="*/ 1289 w 1044745"/>
                  <a:gd name="connsiteY48" fmla="*/ 1106909 h 1147102"/>
                  <a:gd name="connsiteX49" fmla="*/ 109129 w 1044745"/>
                  <a:gd name="connsiteY49" fmla="*/ 996967 h 1147102"/>
                  <a:gd name="connsiteX50" fmla="*/ 115536 w 1044745"/>
                  <a:gd name="connsiteY50" fmla="*/ 993342 h 1147102"/>
                  <a:gd name="connsiteX51" fmla="*/ 187643 w 1044745"/>
                  <a:gd name="connsiteY51" fmla="*/ 919448 h 1147102"/>
                  <a:gd name="connsiteX52" fmla="*/ 453385 w 1044745"/>
                  <a:gd name="connsiteY52" fmla="*/ 202779 h 1147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044745" h="1147102">
                    <a:moveTo>
                      <a:pt x="434196" y="0"/>
                    </a:moveTo>
                    <a:lnTo>
                      <a:pt x="636836" y="0"/>
                    </a:lnTo>
                    <a:lnTo>
                      <a:pt x="617647" y="202779"/>
                    </a:lnTo>
                    <a:cubicBezTo>
                      <a:pt x="617647" y="519513"/>
                      <a:pt x="749459" y="803450"/>
                      <a:pt x="957834" y="995736"/>
                    </a:cubicBezTo>
                    <a:lnTo>
                      <a:pt x="987097" y="1019633"/>
                    </a:lnTo>
                    <a:lnTo>
                      <a:pt x="986105" y="1019887"/>
                    </a:lnTo>
                    <a:lnTo>
                      <a:pt x="998335" y="1028034"/>
                    </a:lnTo>
                    <a:cubicBezTo>
                      <a:pt x="1031836" y="1053881"/>
                      <a:pt x="1050725" y="1080014"/>
                      <a:pt x="1043041" y="1093324"/>
                    </a:cubicBezTo>
                    <a:cubicBezTo>
                      <a:pt x="1032794" y="1111071"/>
                      <a:pt x="979185" y="1099303"/>
                      <a:pt x="923300" y="1067038"/>
                    </a:cubicBezTo>
                    <a:lnTo>
                      <a:pt x="903103" y="1051543"/>
                    </a:lnTo>
                    <a:lnTo>
                      <a:pt x="902929" y="1061526"/>
                    </a:lnTo>
                    <a:cubicBezTo>
                      <a:pt x="900814" y="1070156"/>
                      <a:pt x="896736" y="1076608"/>
                      <a:pt x="890594" y="1080155"/>
                    </a:cubicBezTo>
                    <a:cubicBezTo>
                      <a:pt x="878308" y="1087247"/>
                      <a:pt x="860088" y="1081378"/>
                      <a:pt x="840563" y="1066153"/>
                    </a:cubicBezTo>
                    <a:lnTo>
                      <a:pt x="821830" y="1047600"/>
                    </a:lnTo>
                    <a:lnTo>
                      <a:pt x="818825" y="1048084"/>
                    </a:lnTo>
                    <a:lnTo>
                      <a:pt x="818812" y="1050720"/>
                    </a:lnTo>
                    <a:cubicBezTo>
                      <a:pt x="815771" y="1075293"/>
                      <a:pt x="807038" y="1092326"/>
                      <a:pt x="793335" y="1095998"/>
                    </a:cubicBezTo>
                    <a:cubicBezTo>
                      <a:pt x="786484" y="1097834"/>
                      <a:pt x="779038" y="1096156"/>
                      <a:pt x="771441" y="1091548"/>
                    </a:cubicBezTo>
                    <a:lnTo>
                      <a:pt x="752615" y="1073369"/>
                    </a:lnTo>
                    <a:lnTo>
                      <a:pt x="744200" y="1090542"/>
                    </a:lnTo>
                    <a:cubicBezTo>
                      <a:pt x="739407" y="1096401"/>
                      <a:pt x="733512" y="1100511"/>
                      <a:pt x="726661" y="1102347"/>
                    </a:cubicBezTo>
                    <a:cubicBezTo>
                      <a:pt x="712958" y="1106019"/>
                      <a:pt x="698022" y="1099901"/>
                      <a:pt x="684951" y="1087041"/>
                    </a:cubicBezTo>
                    <a:lnTo>
                      <a:pt x="674743" y="1073311"/>
                    </a:lnTo>
                    <a:lnTo>
                      <a:pt x="667148" y="1099566"/>
                    </a:lnTo>
                    <a:cubicBezTo>
                      <a:pt x="661455" y="1109872"/>
                      <a:pt x="653996" y="1116727"/>
                      <a:pt x="644892" y="1119166"/>
                    </a:cubicBezTo>
                    <a:cubicBezTo>
                      <a:pt x="626683" y="1124045"/>
                      <a:pt x="605344" y="1110340"/>
                      <a:pt x="585560" y="1084238"/>
                    </a:cubicBezTo>
                    <a:lnTo>
                      <a:pt x="585380" y="1083931"/>
                    </a:lnTo>
                    <a:lnTo>
                      <a:pt x="581515" y="1098008"/>
                    </a:lnTo>
                    <a:cubicBezTo>
                      <a:pt x="569162" y="1128340"/>
                      <a:pt x="552096" y="1147102"/>
                      <a:pt x="533246" y="1147102"/>
                    </a:cubicBezTo>
                    <a:cubicBezTo>
                      <a:pt x="514396" y="1147102"/>
                      <a:pt x="497329" y="1128341"/>
                      <a:pt x="484976" y="1098008"/>
                    </a:cubicBezTo>
                    <a:lnTo>
                      <a:pt x="481111" y="1083932"/>
                    </a:lnTo>
                    <a:lnTo>
                      <a:pt x="480933" y="1084238"/>
                    </a:lnTo>
                    <a:cubicBezTo>
                      <a:pt x="461149" y="1110340"/>
                      <a:pt x="439810" y="1124045"/>
                      <a:pt x="421601" y="1119166"/>
                    </a:cubicBezTo>
                    <a:cubicBezTo>
                      <a:pt x="412498" y="1116726"/>
                      <a:pt x="405038" y="1109871"/>
                      <a:pt x="399345" y="1099566"/>
                    </a:cubicBezTo>
                    <a:lnTo>
                      <a:pt x="395677" y="1086884"/>
                    </a:lnTo>
                    <a:lnTo>
                      <a:pt x="394373" y="1088536"/>
                    </a:lnTo>
                    <a:cubicBezTo>
                      <a:pt x="376842" y="1106021"/>
                      <a:pt x="359471" y="1114062"/>
                      <a:pt x="346414" y="1108513"/>
                    </a:cubicBezTo>
                    <a:cubicBezTo>
                      <a:pt x="339886" y="1105739"/>
                      <a:pt x="335054" y="1099832"/>
                      <a:pt x="331906" y="1091522"/>
                    </a:cubicBezTo>
                    <a:lnTo>
                      <a:pt x="327704" y="1061549"/>
                    </a:lnTo>
                    <a:lnTo>
                      <a:pt x="323419" y="1067744"/>
                    </a:lnTo>
                    <a:cubicBezTo>
                      <a:pt x="293908" y="1103260"/>
                      <a:pt x="262129" y="1121788"/>
                      <a:pt x="243700" y="1111148"/>
                    </a:cubicBezTo>
                    <a:cubicBezTo>
                      <a:pt x="231414" y="1104055"/>
                      <a:pt x="227388" y="1085341"/>
                      <a:pt x="230811" y="1060819"/>
                    </a:cubicBezTo>
                    <a:lnTo>
                      <a:pt x="232477" y="1054476"/>
                    </a:lnTo>
                    <a:lnTo>
                      <a:pt x="218873" y="1063779"/>
                    </a:lnTo>
                    <a:cubicBezTo>
                      <a:pt x="196929" y="1075246"/>
                      <a:pt x="177951" y="1077745"/>
                      <a:pt x="167141" y="1068559"/>
                    </a:cubicBezTo>
                    <a:cubicBezTo>
                      <a:pt x="161736" y="1063966"/>
                      <a:pt x="158884" y="1056886"/>
                      <a:pt x="158355" y="1048016"/>
                    </a:cubicBezTo>
                    <a:lnTo>
                      <a:pt x="159682" y="1039960"/>
                    </a:lnTo>
                    <a:lnTo>
                      <a:pt x="145017" y="1051600"/>
                    </a:lnTo>
                    <a:cubicBezTo>
                      <a:pt x="75548" y="1097234"/>
                      <a:pt x="11199" y="1121995"/>
                      <a:pt x="1289" y="1106909"/>
                    </a:cubicBezTo>
                    <a:cubicBezTo>
                      <a:pt x="-8621" y="1091823"/>
                      <a:pt x="39660" y="1042601"/>
                      <a:pt x="109129" y="996967"/>
                    </a:cubicBezTo>
                    <a:lnTo>
                      <a:pt x="115536" y="993342"/>
                    </a:lnTo>
                    <a:lnTo>
                      <a:pt x="187643" y="919448"/>
                    </a:lnTo>
                    <a:cubicBezTo>
                      <a:pt x="352467" y="731953"/>
                      <a:pt x="453385" y="479921"/>
                      <a:pt x="453385" y="20277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3300"/>
                  </a:gs>
                  <a:gs pos="100000">
                    <a:srgbClr val="006600"/>
                  </a:gs>
                  <a:gs pos="20000">
                    <a:srgbClr val="92D050"/>
                  </a:gs>
                  <a:gs pos="50000">
                    <a:srgbClr val="FFFFCC"/>
                  </a:gs>
                  <a:gs pos="80000">
                    <a:srgbClr val="92D05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683F32D4-BB80-4529-B539-46E04D56F094}"/>
                  </a:ext>
                </a:extLst>
              </p:cNvPr>
              <p:cNvSpPr/>
              <p:nvPr/>
            </p:nvSpPr>
            <p:spPr>
              <a:xfrm>
                <a:off x="5033339" y="3453130"/>
                <a:ext cx="1808140" cy="1540950"/>
              </a:xfrm>
              <a:custGeom>
                <a:avLst/>
                <a:gdLst>
                  <a:gd name="connsiteX0" fmla="*/ 1133701 w 1808140"/>
                  <a:gd name="connsiteY0" fmla="*/ 78964 h 1576282"/>
                  <a:gd name="connsiteX1" fmla="*/ 1162620 w 1808140"/>
                  <a:gd name="connsiteY1" fmla="*/ 150124 h 1576282"/>
                  <a:gd name="connsiteX2" fmla="*/ 1265607 w 1808140"/>
                  <a:gd name="connsiteY2" fmla="*/ 891653 h 1576282"/>
                  <a:gd name="connsiteX3" fmla="*/ 1164888 w 1808140"/>
                  <a:gd name="connsiteY3" fmla="*/ 1509357 h 1576282"/>
                  <a:gd name="connsiteX4" fmla="*/ 1161214 w 1808140"/>
                  <a:gd name="connsiteY4" fmla="*/ 1515283 h 1576282"/>
                  <a:gd name="connsiteX5" fmla="*/ 1180046 w 1808140"/>
                  <a:gd name="connsiteY5" fmla="*/ 1388870 h 1576282"/>
                  <a:gd name="connsiteX6" fmla="*/ 1202107 w 1808140"/>
                  <a:gd name="connsiteY6" fmla="*/ 923711 h 1576282"/>
                  <a:gd name="connsiteX7" fmla="*/ 1152901 w 1808140"/>
                  <a:gd name="connsiteY7" fmla="*/ 185587 h 1576282"/>
                  <a:gd name="connsiteX8" fmla="*/ 909077 w 1808140"/>
                  <a:gd name="connsiteY8" fmla="*/ 78964 h 1576282"/>
                  <a:gd name="connsiteX9" fmla="*/ 931936 w 1808140"/>
                  <a:gd name="connsiteY9" fmla="*/ 907448 h 1576282"/>
                  <a:gd name="connsiteX10" fmla="*/ 909372 w 1808140"/>
                  <a:gd name="connsiteY10" fmla="*/ 1540282 h 1576282"/>
                  <a:gd name="connsiteX11" fmla="*/ 886217 w 1808140"/>
                  <a:gd name="connsiteY11" fmla="*/ 907448 h 1576282"/>
                  <a:gd name="connsiteX12" fmla="*/ 909077 w 1808140"/>
                  <a:gd name="connsiteY12" fmla="*/ 78964 h 1576282"/>
                  <a:gd name="connsiteX13" fmla="*/ 694273 w 1808140"/>
                  <a:gd name="connsiteY13" fmla="*/ 78964 h 1576282"/>
                  <a:gd name="connsiteX14" fmla="*/ 675074 w 1808140"/>
                  <a:gd name="connsiteY14" fmla="*/ 185587 h 1576282"/>
                  <a:gd name="connsiteX15" fmla="*/ 625867 w 1808140"/>
                  <a:gd name="connsiteY15" fmla="*/ 923711 h 1576282"/>
                  <a:gd name="connsiteX16" fmla="*/ 649090 w 1808140"/>
                  <a:gd name="connsiteY16" fmla="*/ 1388870 h 1576282"/>
                  <a:gd name="connsiteX17" fmla="*/ 667939 w 1808140"/>
                  <a:gd name="connsiteY17" fmla="*/ 1509852 h 1576282"/>
                  <a:gd name="connsiteX18" fmla="*/ 667622 w 1808140"/>
                  <a:gd name="connsiteY18" fmla="*/ 1509357 h 1576282"/>
                  <a:gd name="connsiteX19" fmla="*/ 562367 w 1808140"/>
                  <a:gd name="connsiteY19" fmla="*/ 891653 h 1576282"/>
                  <a:gd name="connsiteX20" fmla="*/ 665354 w 1808140"/>
                  <a:gd name="connsiteY20" fmla="*/ 150124 h 1576282"/>
                  <a:gd name="connsiteX21" fmla="*/ 1313437 w 1808140"/>
                  <a:gd name="connsiteY21" fmla="*/ 69972 h 1576282"/>
                  <a:gd name="connsiteX22" fmla="*/ 1373656 w 1808140"/>
                  <a:gd name="connsiteY22" fmla="*/ 150123 h 1576282"/>
                  <a:gd name="connsiteX23" fmla="*/ 1564057 w 1808140"/>
                  <a:gd name="connsiteY23" fmla="*/ 891652 h 1576282"/>
                  <a:gd name="connsiteX24" fmla="*/ 1377849 w 1808140"/>
                  <a:gd name="connsiteY24" fmla="*/ 1509356 h 1576282"/>
                  <a:gd name="connsiteX25" fmla="*/ 1364238 w 1808140"/>
                  <a:gd name="connsiteY25" fmla="*/ 1521230 h 1576282"/>
                  <a:gd name="connsiteX26" fmla="*/ 1397483 w 1808140"/>
                  <a:gd name="connsiteY26" fmla="*/ 1463418 h 1576282"/>
                  <a:gd name="connsiteX27" fmla="*/ 1494207 w 1808140"/>
                  <a:gd name="connsiteY27" fmla="*/ 904156 h 1576282"/>
                  <a:gd name="connsiteX28" fmla="*/ 1324265 w 1808140"/>
                  <a:gd name="connsiteY28" fmla="*/ 87749 h 1576282"/>
                  <a:gd name="connsiteX29" fmla="*/ 514537 w 1808140"/>
                  <a:gd name="connsiteY29" fmla="*/ 69972 h 1576282"/>
                  <a:gd name="connsiteX30" fmla="*/ 503710 w 1808140"/>
                  <a:gd name="connsiteY30" fmla="*/ 87749 h 1576282"/>
                  <a:gd name="connsiteX31" fmla="*/ 333767 w 1808140"/>
                  <a:gd name="connsiteY31" fmla="*/ 904156 h 1576282"/>
                  <a:gd name="connsiteX32" fmla="*/ 435228 w 1808140"/>
                  <a:gd name="connsiteY32" fmla="*/ 1463418 h 1576282"/>
                  <a:gd name="connsiteX33" fmla="*/ 466954 w 1808140"/>
                  <a:gd name="connsiteY33" fmla="*/ 1516489 h 1576282"/>
                  <a:gd name="connsiteX34" fmla="*/ 458512 w 1808140"/>
                  <a:gd name="connsiteY34" fmla="*/ 1509356 h 1576282"/>
                  <a:gd name="connsiteX35" fmla="*/ 263917 w 1808140"/>
                  <a:gd name="connsiteY35" fmla="*/ 891652 h 1576282"/>
                  <a:gd name="connsiteX36" fmla="*/ 454318 w 1808140"/>
                  <a:gd name="connsiteY36" fmla="*/ 150123 h 1576282"/>
                  <a:gd name="connsiteX37" fmla="*/ 1320002 w 1808140"/>
                  <a:gd name="connsiteY37" fmla="*/ 1 h 1576282"/>
                  <a:gd name="connsiteX38" fmla="*/ 1335003 w 1808140"/>
                  <a:gd name="connsiteY38" fmla="*/ 8078 h 1576282"/>
                  <a:gd name="connsiteX39" fmla="*/ 1808140 w 1808140"/>
                  <a:gd name="connsiteY39" fmla="*/ 896678 h 1576282"/>
                  <a:gd name="connsiteX40" fmla="*/ 1417518 w 1808140"/>
                  <a:gd name="connsiteY40" fmla="*/ 1571519 h 1576282"/>
                  <a:gd name="connsiteX41" fmla="*/ 1404371 w 1808140"/>
                  <a:gd name="connsiteY41" fmla="*/ 1576282 h 1576282"/>
                  <a:gd name="connsiteX42" fmla="*/ 1499334 w 1808140"/>
                  <a:gd name="connsiteY42" fmla="*/ 1512299 h 1576282"/>
                  <a:gd name="connsiteX43" fmla="*/ 1738290 w 1808140"/>
                  <a:gd name="connsiteY43" fmla="*/ 900079 h 1576282"/>
                  <a:gd name="connsiteX44" fmla="*/ 1370490 w 1808140"/>
                  <a:gd name="connsiteY44" fmla="*/ 38216 h 1576282"/>
                  <a:gd name="connsiteX45" fmla="*/ 488138 w 1808140"/>
                  <a:gd name="connsiteY45" fmla="*/ 0 h 1576282"/>
                  <a:gd name="connsiteX46" fmla="*/ 437650 w 1808140"/>
                  <a:gd name="connsiteY46" fmla="*/ 38215 h 1576282"/>
                  <a:gd name="connsiteX47" fmla="*/ 69850 w 1808140"/>
                  <a:gd name="connsiteY47" fmla="*/ 900078 h 1576282"/>
                  <a:gd name="connsiteX48" fmla="*/ 319569 w 1808140"/>
                  <a:gd name="connsiteY48" fmla="*/ 1512298 h 1576282"/>
                  <a:gd name="connsiteX49" fmla="*/ 414761 w 1808140"/>
                  <a:gd name="connsiteY49" fmla="*/ 1574414 h 1576282"/>
                  <a:gd name="connsiteX50" fmla="*/ 406569 w 1808140"/>
                  <a:gd name="connsiteY50" fmla="*/ 1571518 h 1576282"/>
                  <a:gd name="connsiteX51" fmla="*/ 0 w 1808140"/>
                  <a:gd name="connsiteY51" fmla="*/ 896677 h 1576282"/>
                  <a:gd name="connsiteX52" fmla="*/ 473137 w 1808140"/>
                  <a:gd name="connsiteY52" fmla="*/ 8077 h 1576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808140" h="1576282">
                    <a:moveTo>
                      <a:pt x="1133701" y="78964"/>
                    </a:moveTo>
                    <a:lnTo>
                      <a:pt x="1162620" y="150124"/>
                    </a:lnTo>
                    <a:cubicBezTo>
                      <a:pt x="1226251" y="339898"/>
                      <a:pt x="1265607" y="602068"/>
                      <a:pt x="1265607" y="891653"/>
                    </a:cubicBezTo>
                    <a:cubicBezTo>
                      <a:pt x="1265607" y="1181238"/>
                      <a:pt x="1227385" y="1381496"/>
                      <a:pt x="1164888" y="1509357"/>
                    </a:cubicBezTo>
                    <a:lnTo>
                      <a:pt x="1161214" y="1515283"/>
                    </a:lnTo>
                    <a:lnTo>
                      <a:pt x="1180046" y="1388870"/>
                    </a:lnTo>
                    <a:cubicBezTo>
                      <a:pt x="1194277" y="1260154"/>
                      <a:pt x="1202107" y="1105989"/>
                      <a:pt x="1202107" y="923711"/>
                    </a:cubicBezTo>
                    <a:cubicBezTo>
                      <a:pt x="1202107" y="650293"/>
                      <a:pt x="1183967" y="396288"/>
                      <a:pt x="1152901" y="185587"/>
                    </a:cubicBezTo>
                    <a:close/>
                    <a:moveTo>
                      <a:pt x="909077" y="78964"/>
                    </a:moveTo>
                    <a:cubicBezTo>
                      <a:pt x="921702" y="78964"/>
                      <a:pt x="931936" y="449889"/>
                      <a:pt x="931936" y="907448"/>
                    </a:cubicBezTo>
                    <a:cubicBezTo>
                      <a:pt x="931936" y="1365007"/>
                      <a:pt x="921996" y="1540282"/>
                      <a:pt x="909372" y="1540282"/>
                    </a:cubicBezTo>
                    <a:cubicBezTo>
                      <a:pt x="896747" y="1540282"/>
                      <a:pt x="886217" y="1365007"/>
                      <a:pt x="886217" y="907448"/>
                    </a:cubicBezTo>
                    <a:cubicBezTo>
                      <a:pt x="886217" y="449889"/>
                      <a:pt x="896452" y="78964"/>
                      <a:pt x="909077" y="78964"/>
                    </a:cubicBezTo>
                    <a:close/>
                    <a:moveTo>
                      <a:pt x="694273" y="78964"/>
                    </a:moveTo>
                    <a:lnTo>
                      <a:pt x="675074" y="185587"/>
                    </a:lnTo>
                    <a:cubicBezTo>
                      <a:pt x="644007" y="396288"/>
                      <a:pt x="625867" y="650293"/>
                      <a:pt x="625867" y="923711"/>
                    </a:cubicBezTo>
                    <a:cubicBezTo>
                      <a:pt x="625867" y="1105989"/>
                      <a:pt x="634162" y="1260154"/>
                      <a:pt x="649090" y="1388870"/>
                    </a:cubicBezTo>
                    <a:lnTo>
                      <a:pt x="667939" y="1509852"/>
                    </a:lnTo>
                    <a:lnTo>
                      <a:pt x="667622" y="1509357"/>
                    </a:lnTo>
                    <a:cubicBezTo>
                      <a:pt x="602858" y="1381496"/>
                      <a:pt x="562367" y="1181238"/>
                      <a:pt x="562367" y="891653"/>
                    </a:cubicBezTo>
                    <a:cubicBezTo>
                      <a:pt x="562367" y="602068"/>
                      <a:pt x="601724" y="339898"/>
                      <a:pt x="665354" y="150124"/>
                    </a:cubicBezTo>
                    <a:close/>
                    <a:moveTo>
                      <a:pt x="1313437" y="69972"/>
                    </a:moveTo>
                    <a:lnTo>
                      <a:pt x="1373656" y="150123"/>
                    </a:lnTo>
                    <a:cubicBezTo>
                      <a:pt x="1491296" y="339897"/>
                      <a:pt x="1564057" y="602067"/>
                      <a:pt x="1564057" y="891652"/>
                    </a:cubicBezTo>
                    <a:cubicBezTo>
                      <a:pt x="1564057" y="1181237"/>
                      <a:pt x="1493392" y="1381495"/>
                      <a:pt x="1377849" y="1509356"/>
                    </a:cubicBezTo>
                    <a:lnTo>
                      <a:pt x="1364238" y="1521230"/>
                    </a:lnTo>
                    <a:lnTo>
                      <a:pt x="1397483" y="1463418"/>
                    </a:lnTo>
                    <a:cubicBezTo>
                      <a:pt x="1458729" y="1327075"/>
                      <a:pt x="1494207" y="1143276"/>
                      <a:pt x="1494207" y="904156"/>
                    </a:cubicBezTo>
                    <a:cubicBezTo>
                      <a:pt x="1494207" y="585329"/>
                      <a:pt x="1429264" y="296686"/>
                      <a:pt x="1324265" y="87749"/>
                    </a:cubicBezTo>
                    <a:close/>
                    <a:moveTo>
                      <a:pt x="514537" y="69972"/>
                    </a:moveTo>
                    <a:lnTo>
                      <a:pt x="503710" y="87749"/>
                    </a:lnTo>
                    <a:cubicBezTo>
                      <a:pt x="398711" y="296686"/>
                      <a:pt x="333767" y="585329"/>
                      <a:pt x="333767" y="904156"/>
                    </a:cubicBezTo>
                    <a:cubicBezTo>
                      <a:pt x="333767" y="1143276"/>
                      <a:pt x="371350" y="1327075"/>
                      <a:pt x="435228" y="1463418"/>
                    </a:cubicBezTo>
                    <a:lnTo>
                      <a:pt x="466954" y="1516489"/>
                    </a:lnTo>
                    <a:lnTo>
                      <a:pt x="458512" y="1509356"/>
                    </a:lnTo>
                    <a:cubicBezTo>
                      <a:pt x="338775" y="1381495"/>
                      <a:pt x="263917" y="1181237"/>
                      <a:pt x="263917" y="891652"/>
                    </a:cubicBezTo>
                    <a:cubicBezTo>
                      <a:pt x="263917" y="602067"/>
                      <a:pt x="336679" y="339897"/>
                      <a:pt x="454318" y="150123"/>
                    </a:cubicBezTo>
                    <a:close/>
                    <a:moveTo>
                      <a:pt x="1320002" y="1"/>
                    </a:moveTo>
                    <a:lnTo>
                      <a:pt x="1335003" y="8078"/>
                    </a:lnTo>
                    <a:cubicBezTo>
                      <a:pt x="1616825" y="179208"/>
                      <a:pt x="1808140" y="512969"/>
                      <a:pt x="1808140" y="896678"/>
                    </a:cubicBezTo>
                    <a:cubicBezTo>
                      <a:pt x="1808140" y="1245505"/>
                      <a:pt x="1654585" y="1459830"/>
                      <a:pt x="1417518" y="1571519"/>
                    </a:cubicBezTo>
                    <a:lnTo>
                      <a:pt x="1404371" y="1576282"/>
                    </a:lnTo>
                    <a:lnTo>
                      <a:pt x="1499334" y="1512299"/>
                    </a:lnTo>
                    <a:cubicBezTo>
                      <a:pt x="1647607" y="1385573"/>
                      <a:pt x="1738290" y="1187094"/>
                      <a:pt x="1738290" y="900079"/>
                    </a:cubicBezTo>
                    <a:cubicBezTo>
                      <a:pt x="1738290" y="541311"/>
                      <a:pt x="1592395" y="224999"/>
                      <a:pt x="1370490" y="38216"/>
                    </a:cubicBezTo>
                    <a:close/>
                    <a:moveTo>
                      <a:pt x="488138" y="0"/>
                    </a:moveTo>
                    <a:lnTo>
                      <a:pt x="437650" y="38215"/>
                    </a:lnTo>
                    <a:cubicBezTo>
                      <a:pt x="215746" y="224998"/>
                      <a:pt x="69850" y="541310"/>
                      <a:pt x="69850" y="900078"/>
                    </a:cubicBezTo>
                    <a:cubicBezTo>
                      <a:pt x="69850" y="1187093"/>
                      <a:pt x="165914" y="1385572"/>
                      <a:pt x="319569" y="1512298"/>
                    </a:cubicBezTo>
                    <a:lnTo>
                      <a:pt x="414761" y="1574414"/>
                    </a:lnTo>
                    <a:lnTo>
                      <a:pt x="406569" y="1571518"/>
                    </a:lnTo>
                    <a:cubicBezTo>
                      <a:pt x="162668" y="1459829"/>
                      <a:pt x="0" y="1245504"/>
                      <a:pt x="0" y="896677"/>
                    </a:cubicBezTo>
                    <a:cubicBezTo>
                      <a:pt x="0" y="512968"/>
                      <a:pt x="191315" y="179207"/>
                      <a:pt x="473137" y="8077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7D91914E-6A6D-45AF-BDB7-A1283E20A9F0}"/>
                  </a:ext>
                </a:extLst>
              </p:cNvPr>
              <p:cNvGrpSpPr/>
              <p:nvPr/>
            </p:nvGrpSpPr>
            <p:grpSpPr>
              <a:xfrm>
                <a:off x="5124609" y="3554329"/>
                <a:ext cx="1625600" cy="1389769"/>
                <a:chOff x="577850" y="1631950"/>
                <a:chExt cx="2205979" cy="1885950"/>
              </a:xfrm>
              <a:solidFill>
                <a:srgbClr val="FFFFCC">
                  <a:alpha val="40000"/>
                </a:srgbClr>
              </a:solidFill>
            </p:grpSpPr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F4336F81-4457-41CB-9281-84E7FC8287F5}"/>
                    </a:ext>
                  </a:extLst>
                </p:cNvPr>
                <p:cNvSpPr/>
                <p:nvPr/>
              </p:nvSpPr>
              <p:spPr>
                <a:xfrm>
                  <a:off x="1352550" y="1631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楕円 53">
                  <a:extLst>
                    <a:ext uri="{FF2B5EF4-FFF2-40B4-BE49-F238E27FC236}">
                      <a16:creationId xmlns:a16="http://schemas.microsoft.com/office/drawing/2014/main" id="{8EDBCCD4-0800-40BF-8668-D0554D6EC179}"/>
                    </a:ext>
                  </a:extLst>
                </p:cNvPr>
                <p:cNvSpPr/>
                <p:nvPr/>
              </p:nvSpPr>
              <p:spPr>
                <a:xfrm>
                  <a:off x="1936750" y="17907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A7C95DFC-5DEA-4676-9030-EC1CE00C2627}"/>
                    </a:ext>
                  </a:extLst>
                </p:cNvPr>
                <p:cNvSpPr/>
                <p:nvPr/>
              </p:nvSpPr>
              <p:spPr>
                <a:xfrm>
                  <a:off x="1587500" y="20637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楕円 55">
                  <a:extLst>
                    <a:ext uri="{FF2B5EF4-FFF2-40B4-BE49-F238E27FC236}">
                      <a16:creationId xmlns:a16="http://schemas.microsoft.com/office/drawing/2014/main" id="{F0F7CCD7-FDCD-43C9-A7A7-3B9BEFDD4EDB}"/>
                    </a:ext>
                  </a:extLst>
                </p:cNvPr>
                <p:cNvSpPr/>
                <p:nvPr/>
              </p:nvSpPr>
              <p:spPr>
                <a:xfrm>
                  <a:off x="1123950" y="22733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楕円 56">
                  <a:extLst>
                    <a:ext uri="{FF2B5EF4-FFF2-40B4-BE49-F238E27FC236}">
                      <a16:creationId xmlns:a16="http://schemas.microsoft.com/office/drawing/2014/main" id="{F2AFFD3F-3C64-4C81-AF46-3C22FB0016E0}"/>
                    </a:ext>
                  </a:extLst>
                </p:cNvPr>
                <p:cNvSpPr/>
                <p:nvPr/>
              </p:nvSpPr>
              <p:spPr>
                <a:xfrm>
                  <a:off x="1638300" y="25146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楕円 57">
                  <a:extLst>
                    <a:ext uri="{FF2B5EF4-FFF2-40B4-BE49-F238E27FC236}">
                      <a16:creationId xmlns:a16="http://schemas.microsoft.com/office/drawing/2014/main" id="{5F0B6D0A-D4CF-4E86-99E2-B2C8C7ECCC17}"/>
                    </a:ext>
                  </a:extLst>
                </p:cNvPr>
                <p:cNvSpPr/>
                <p:nvPr/>
              </p:nvSpPr>
              <p:spPr>
                <a:xfrm>
                  <a:off x="1993900" y="2266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楕円 58">
                  <a:extLst>
                    <a:ext uri="{FF2B5EF4-FFF2-40B4-BE49-F238E27FC236}">
                      <a16:creationId xmlns:a16="http://schemas.microsoft.com/office/drawing/2014/main" id="{9BE5D5AA-C082-431C-8057-5A76905E0DA9}"/>
                    </a:ext>
                  </a:extLst>
                </p:cNvPr>
                <p:cNvSpPr/>
                <p:nvPr/>
              </p:nvSpPr>
              <p:spPr>
                <a:xfrm>
                  <a:off x="1327150" y="27432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楕円 59">
                  <a:extLst>
                    <a:ext uri="{FF2B5EF4-FFF2-40B4-BE49-F238E27FC236}">
                      <a16:creationId xmlns:a16="http://schemas.microsoft.com/office/drawing/2014/main" id="{0F96092C-4CEF-45DB-BE5B-F6FEC0C30BE6}"/>
                    </a:ext>
                  </a:extLst>
                </p:cNvPr>
                <p:cNvSpPr/>
                <p:nvPr/>
              </p:nvSpPr>
              <p:spPr>
                <a:xfrm rot="688545">
                  <a:off x="882650" y="25654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FA943F20-2F6B-4388-87F1-2F529FEA314B}"/>
                    </a:ext>
                  </a:extLst>
                </p:cNvPr>
                <p:cNvSpPr/>
                <p:nvPr/>
              </p:nvSpPr>
              <p:spPr>
                <a:xfrm rot="688545">
                  <a:off x="933450" y="1911351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楕円 61">
                  <a:extLst>
                    <a:ext uri="{FF2B5EF4-FFF2-40B4-BE49-F238E27FC236}">
                      <a16:creationId xmlns:a16="http://schemas.microsoft.com/office/drawing/2014/main" id="{1225EB22-D551-4FCA-A9E8-7E89A5ABFF53}"/>
                    </a:ext>
                  </a:extLst>
                </p:cNvPr>
                <p:cNvSpPr/>
                <p:nvPr/>
              </p:nvSpPr>
              <p:spPr>
                <a:xfrm rot="20966557">
                  <a:off x="2543635" y="2114552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楕円 62">
                  <a:extLst>
                    <a:ext uri="{FF2B5EF4-FFF2-40B4-BE49-F238E27FC236}">
                      <a16:creationId xmlns:a16="http://schemas.microsoft.com/office/drawing/2014/main" id="{9956EFE2-755D-471A-95AB-8CEA24D33B24}"/>
                    </a:ext>
                  </a:extLst>
                </p:cNvPr>
                <p:cNvSpPr/>
                <p:nvPr/>
              </p:nvSpPr>
              <p:spPr>
                <a:xfrm rot="20966557">
                  <a:off x="2466328" y="2620238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楕円 63">
                  <a:extLst>
                    <a:ext uri="{FF2B5EF4-FFF2-40B4-BE49-F238E27FC236}">
                      <a16:creationId xmlns:a16="http://schemas.microsoft.com/office/drawing/2014/main" id="{C863571E-9EAC-441F-ABCE-70CD20E8F063}"/>
                    </a:ext>
                  </a:extLst>
                </p:cNvPr>
                <p:cNvSpPr/>
                <p:nvPr/>
              </p:nvSpPr>
              <p:spPr>
                <a:xfrm>
                  <a:off x="1930400" y="27940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楕円 64">
                  <a:extLst>
                    <a:ext uri="{FF2B5EF4-FFF2-40B4-BE49-F238E27FC236}">
                      <a16:creationId xmlns:a16="http://schemas.microsoft.com/office/drawing/2014/main" id="{EC741B74-264A-4E68-8EE7-A44D0BD80186}"/>
                    </a:ext>
                  </a:extLst>
                </p:cNvPr>
                <p:cNvSpPr/>
                <p:nvPr/>
              </p:nvSpPr>
              <p:spPr>
                <a:xfrm>
                  <a:off x="1689100" y="31432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楕円 65">
                  <a:extLst>
                    <a:ext uri="{FF2B5EF4-FFF2-40B4-BE49-F238E27FC236}">
                      <a16:creationId xmlns:a16="http://schemas.microsoft.com/office/drawing/2014/main" id="{E1ACAE03-E4A1-4F37-BD57-9D260E39CA4E}"/>
                    </a:ext>
                  </a:extLst>
                </p:cNvPr>
                <p:cNvSpPr/>
                <p:nvPr/>
              </p:nvSpPr>
              <p:spPr>
                <a:xfrm rot="688545">
                  <a:off x="730250" y="29654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楕円 66">
                  <a:extLst>
                    <a:ext uri="{FF2B5EF4-FFF2-40B4-BE49-F238E27FC236}">
                      <a16:creationId xmlns:a16="http://schemas.microsoft.com/office/drawing/2014/main" id="{E7899B85-DEF4-462F-A152-A15DF5581AC3}"/>
                    </a:ext>
                  </a:extLst>
                </p:cNvPr>
                <p:cNvSpPr/>
                <p:nvPr/>
              </p:nvSpPr>
              <p:spPr>
                <a:xfrm>
                  <a:off x="1117600" y="30924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楕円 67">
                  <a:extLst>
                    <a:ext uri="{FF2B5EF4-FFF2-40B4-BE49-F238E27FC236}">
                      <a16:creationId xmlns:a16="http://schemas.microsoft.com/office/drawing/2014/main" id="{628DDCA8-72C2-47D8-A51E-C766966CFBA9}"/>
                    </a:ext>
                  </a:extLst>
                </p:cNvPr>
                <p:cNvSpPr/>
                <p:nvPr/>
              </p:nvSpPr>
              <p:spPr>
                <a:xfrm rot="20966557">
                  <a:off x="2275828" y="3071088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楕円 68">
                  <a:extLst>
                    <a:ext uri="{FF2B5EF4-FFF2-40B4-BE49-F238E27FC236}">
                      <a16:creationId xmlns:a16="http://schemas.microsoft.com/office/drawing/2014/main" id="{708B176D-8FBC-44FA-A516-56B32DC1DD88}"/>
                    </a:ext>
                  </a:extLst>
                </p:cNvPr>
                <p:cNvSpPr/>
                <p:nvPr/>
              </p:nvSpPr>
              <p:spPr>
                <a:xfrm rot="688545">
                  <a:off x="577850" y="22352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楕円 69">
                  <a:extLst>
                    <a:ext uri="{FF2B5EF4-FFF2-40B4-BE49-F238E27FC236}">
                      <a16:creationId xmlns:a16="http://schemas.microsoft.com/office/drawing/2014/main" id="{5CD2660E-4BD9-4672-9409-E4A64A94973C}"/>
                    </a:ext>
                  </a:extLst>
                </p:cNvPr>
                <p:cNvSpPr/>
                <p:nvPr/>
              </p:nvSpPr>
              <p:spPr>
                <a:xfrm>
                  <a:off x="2324100" y="16764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楕円 70">
                  <a:extLst>
                    <a:ext uri="{FF2B5EF4-FFF2-40B4-BE49-F238E27FC236}">
                      <a16:creationId xmlns:a16="http://schemas.microsoft.com/office/drawing/2014/main" id="{2D8A84EB-CCB1-41D6-BA40-8D8C7E844B06}"/>
                    </a:ext>
                  </a:extLst>
                </p:cNvPr>
                <p:cNvSpPr/>
                <p:nvPr/>
              </p:nvSpPr>
              <p:spPr>
                <a:xfrm rot="20966557">
                  <a:off x="2733029" y="2931387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楕円 71">
                  <a:extLst>
                    <a:ext uri="{FF2B5EF4-FFF2-40B4-BE49-F238E27FC236}">
                      <a16:creationId xmlns:a16="http://schemas.microsoft.com/office/drawing/2014/main" id="{5C6576AF-08BA-41BF-B5EC-B838055C7169}"/>
                    </a:ext>
                  </a:extLst>
                </p:cNvPr>
                <p:cNvSpPr/>
                <p:nvPr/>
              </p:nvSpPr>
              <p:spPr>
                <a:xfrm>
                  <a:off x="1339850" y="34163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楕円 72">
                  <a:extLst>
                    <a:ext uri="{FF2B5EF4-FFF2-40B4-BE49-F238E27FC236}">
                      <a16:creationId xmlns:a16="http://schemas.microsoft.com/office/drawing/2014/main" id="{3124D665-9AD9-43F2-9D2D-96E4AAF74A73}"/>
                    </a:ext>
                  </a:extLst>
                </p:cNvPr>
                <p:cNvSpPr/>
                <p:nvPr/>
              </p:nvSpPr>
              <p:spPr>
                <a:xfrm>
                  <a:off x="2057400" y="3409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03EC2D48-A041-4E5E-A435-88E86F537F92}"/>
                </a:ext>
              </a:extLst>
            </p:cNvPr>
            <p:cNvGrpSpPr/>
            <p:nvPr/>
          </p:nvGrpSpPr>
          <p:grpSpPr>
            <a:xfrm>
              <a:off x="7552507" y="1846220"/>
              <a:ext cx="711694" cy="932652"/>
              <a:chOff x="4953000" y="2357246"/>
              <a:chExt cx="1968818" cy="2753234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4D5DD8E1-1CA5-45B8-908C-FA18EB7BC28B}"/>
                  </a:ext>
                </a:extLst>
              </p:cNvPr>
              <p:cNvSpPr/>
              <p:nvPr/>
            </p:nvSpPr>
            <p:spPr>
              <a:xfrm>
                <a:off x="4953000" y="3260770"/>
                <a:ext cx="1968818" cy="1849710"/>
              </a:xfrm>
              <a:custGeom>
                <a:avLst/>
                <a:gdLst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1849710"/>
                  <a:gd name="connsiteX1" fmla="*/ 1968818 w 1968818"/>
                  <a:gd name="connsiteY1" fmla="*/ 1048680 h 1849710"/>
                  <a:gd name="connsiteX2" fmla="*/ 997109 w 1968818"/>
                  <a:gd name="connsiteY2" fmla="*/ 1849710 h 1849710"/>
                  <a:gd name="connsiteX3" fmla="*/ 0 w 1968818"/>
                  <a:gd name="connsiteY3" fmla="*/ 1048680 h 1849710"/>
                  <a:gd name="connsiteX4" fmla="*/ 984409 w 1968818"/>
                  <a:gd name="connsiteY4" fmla="*/ 0 h 1849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8818" h="1849710">
                    <a:moveTo>
                      <a:pt x="984409" y="0"/>
                    </a:moveTo>
                    <a:cubicBezTo>
                      <a:pt x="1528083" y="0"/>
                      <a:pt x="1968818" y="469510"/>
                      <a:pt x="1968818" y="1048680"/>
                    </a:cubicBezTo>
                    <a:cubicBezTo>
                      <a:pt x="1968818" y="1627850"/>
                      <a:pt x="1540783" y="1849710"/>
                      <a:pt x="997109" y="1849710"/>
                    </a:cubicBezTo>
                    <a:cubicBezTo>
                      <a:pt x="453435" y="1849710"/>
                      <a:pt x="0" y="1627850"/>
                      <a:pt x="0" y="1048680"/>
                    </a:cubicBezTo>
                    <a:cubicBezTo>
                      <a:pt x="0" y="469510"/>
                      <a:pt x="440735" y="0"/>
                      <a:pt x="984409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800000"/>
                  </a:gs>
                  <a:gs pos="0">
                    <a:srgbClr val="800000"/>
                  </a:gs>
                  <a:gs pos="25000">
                    <a:srgbClr val="C00000"/>
                  </a:gs>
                  <a:gs pos="50000">
                    <a:srgbClr val="FF0000"/>
                  </a:gs>
                  <a:gs pos="75000">
                    <a:srgbClr val="C0000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1E491B85-DD8C-4F2A-8F04-581054F4E647}"/>
                  </a:ext>
                </a:extLst>
              </p:cNvPr>
              <p:cNvSpPr/>
              <p:nvPr/>
            </p:nvSpPr>
            <p:spPr>
              <a:xfrm>
                <a:off x="5404163" y="2357246"/>
                <a:ext cx="1044745" cy="1147102"/>
              </a:xfrm>
              <a:custGeom>
                <a:avLst/>
                <a:gdLst>
                  <a:gd name="connsiteX0" fmla="*/ 434196 w 1044745"/>
                  <a:gd name="connsiteY0" fmla="*/ 0 h 1147102"/>
                  <a:gd name="connsiteX1" fmla="*/ 636836 w 1044745"/>
                  <a:gd name="connsiteY1" fmla="*/ 0 h 1147102"/>
                  <a:gd name="connsiteX2" fmla="*/ 617647 w 1044745"/>
                  <a:gd name="connsiteY2" fmla="*/ 202779 h 1147102"/>
                  <a:gd name="connsiteX3" fmla="*/ 957834 w 1044745"/>
                  <a:gd name="connsiteY3" fmla="*/ 995736 h 1147102"/>
                  <a:gd name="connsiteX4" fmla="*/ 987097 w 1044745"/>
                  <a:gd name="connsiteY4" fmla="*/ 1019633 h 1147102"/>
                  <a:gd name="connsiteX5" fmla="*/ 986105 w 1044745"/>
                  <a:gd name="connsiteY5" fmla="*/ 1019887 h 1147102"/>
                  <a:gd name="connsiteX6" fmla="*/ 998335 w 1044745"/>
                  <a:gd name="connsiteY6" fmla="*/ 1028034 h 1147102"/>
                  <a:gd name="connsiteX7" fmla="*/ 1043041 w 1044745"/>
                  <a:gd name="connsiteY7" fmla="*/ 1093324 h 1147102"/>
                  <a:gd name="connsiteX8" fmla="*/ 923300 w 1044745"/>
                  <a:gd name="connsiteY8" fmla="*/ 1067038 h 1147102"/>
                  <a:gd name="connsiteX9" fmla="*/ 903103 w 1044745"/>
                  <a:gd name="connsiteY9" fmla="*/ 1051543 h 1147102"/>
                  <a:gd name="connsiteX10" fmla="*/ 902929 w 1044745"/>
                  <a:gd name="connsiteY10" fmla="*/ 1061526 h 1147102"/>
                  <a:gd name="connsiteX11" fmla="*/ 890594 w 1044745"/>
                  <a:gd name="connsiteY11" fmla="*/ 1080155 h 1147102"/>
                  <a:gd name="connsiteX12" fmla="*/ 840563 w 1044745"/>
                  <a:gd name="connsiteY12" fmla="*/ 1066153 h 1147102"/>
                  <a:gd name="connsiteX13" fmla="*/ 821830 w 1044745"/>
                  <a:gd name="connsiteY13" fmla="*/ 1047600 h 1147102"/>
                  <a:gd name="connsiteX14" fmla="*/ 818825 w 1044745"/>
                  <a:gd name="connsiteY14" fmla="*/ 1048084 h 1147102"/>
                  <a:gd name="connsiteX15" fmla="*/ 818812 w 1044745"/>
                  <a:gd name="connsiteY15" fmla="*/ 1050720 h 1147102"/>
                  <a:gd name="connsiteX16" fmla="*/ 793335 w 1044745"/>
                  <a:gd name="connsiteY16" fmla="*/ 1095998 h 1147102"/>
                  <a:gd name="connsiteX17" fmla="*/ 771441 w 1044745"/>
                  <a:gd name="connsiteY17" fmla="*/ 1091548 h 1147102"/>
                  <a:gd name="connsiteX18" fmla="*/ 752615 w 1044745"/>
                  <a:gd name="connsiteY18" fmla="*/ 1073369 h 1147102"/>
                  <a:gd name="connsiteX19" fmla="*/ 744200 w 1044745"/>
                  <a:gd name="connsiteY19" fmla="*/ 1090542 h 1147102"/>
                  <a:gd name="connsiteX20" fmla="*/ 726661 w 1044745"/>
                  <a:gd name="connsiteY20" fmla="*/ 1102347 h 1147102"/>
                  <a:gd name="connsiteX21" fmla="*/ 684951 w 1044745"/>
                  <a:gd name="connsiteY21" fmla="*/ 1087041 h 1147102"/>
                  <a:gd name="connsiteX22" fmla="*/ 674743 w 1044745"/>
                  <a:gd name="connsiteY22" fmla="*/ 1073311 h 1147102"/>
                  <a:gd name="connsiteX23" fmla="*/ 667148 w 1044745"/>
                  <a:gd name="connsiteY23" fmla="*/ 1099566 h 1147102"/>
                  <a:gd name="connsiteX24" fmla="*/ 644892 w 1044745"/>
                  <a:gd name="connsiteY24" fmla="*/ 1119166 h 1147102"/>
                  <a:gd name="connsiteX25" fmla="*/ 585560 w 1044745"/>
                  <a:gd name="connsiteY25" fmla="*/ 1084238 h 1147102"/>
                  <a:gd name="connsiteX26" fmla="*/ 585380 w 1044745"/>
                  <a:gd name="connsiteY26" fmla="*/ 1083931 h 1147102"/>
                  <a:gd name="connsiteX27" fmla="*/ 581515 w 1044745"/>
                  <a:gd name="connsiteY27" fmla="*/ 1098008 h 1147102"/>
                  <a:gd name="connsiteX28" fmla="*/ 533246 w 1044745"/>
                  <a:gd name="connsiteY28" fmla="*/ 1147102 h 1147102"/>
                  <a:gd name="connsiteX29" fmla="*/ 484976 w 1044745"/>
                  <a:gd name="connsiteY29" fmla="*/ 1098008 h 1147102"/>
                  <a:gd name="connsiteX30" fmla="*/ 481111 w 1044745"/>
                  <a:gd name="connsiteY30" fmla="*/ 1083932 h 1147102"/>
                  <a:gd name="connsiteX31" fmla="*/ 480933 w 1044745"/>
                  <a:gd name="connsiteY31" fmla="*/ 1084238 h 1147102"/>
                  <a:gd name="connsiteX32" fmla="*/ 421601 w 1044745"/>
                  <a:gd name="connsiteY32" fmla="*/ 1119166 h 1147102"/>
                  <a:gd name="connsiteX33" fmla="*/ 399345 w 1044745"/>
                  <a:gd name="connsiteY33" fmla="*/ 1099566 h 1147102"/>
                  <a:gd name="connsiteX34" fmla="*/ 395677 w 1044745"/>
                  <a:gd name="connsiteY34" fmla="*/ 1086884 h 1147102"/>
                  <a:gd name="connsiteX35" fmla="*/ 394373 w 1044745"/>
                  <a:gd name="connsiteY35" fmla="*/ 1088536 h 1147102"/>
                  <a:gd name="connsiteX36" fmla="*/ 346414 w 1044745"/>
                  <a:gd name="connsiteY36" fmla="*/ 1108513 h 1147102"/>
                  <a:gd name="connsiteX37" fmla="*/ 331906 w 1044745"/>
                  <a:gd name="connsiteY37" fmla="*/ 1091522 h 1147102"/>
                  <a:gd name="connsiteX38" fmla="*/ 327704 w 1044745"/>
                  <a:gd name="connsiteY38" fmla="*/ 1061549 h 1147102"/>
                  <a:gd name="connsiteX39" fmla="*/ 323419 w 1044745"/>
                  <a:gd name="connsiteY39" fmla="*/ 1067744 h 1147102"/>
                  <a:gd name="connsiteX40" fmla="*/ 243700 w 1044745"/>
                  <a:gd name="connsiteY40" fmla="*/ 1111148 h 1147102"/>
                  <a:gd name="connsiteX41" fmla="*/ 230811 w 1044745"/>
                  <a:gd name="connsiteY41" fmla="*/ 1060819 h 1147102"/>
                  <a:gd name="connsiteX42" fmla="*/ 232477 w 1044745"/>
                  <a:gd name="connsiteY42" fmla="*/ 1054476 h 1147102"/>
                  <a:gd name="connsiteX43" fmla="*/ 218873 w 1044745"/>
                  <a:gd name="connsiteY43" fmla="*/ 1063779 h 1147102"/>
                  <a:gd name="connsiteX44" fmla="*/ 167141 w 1044745"/>
                  <a:gd name="connsiteY44" fmla="*/ 1068559 h 1147102"/>
                  <a:gd name="connsiteX45" fmla="*/ 158355 w 1044745"/>
                  <a:gd name="connsiteY45" fmla="*/ 1048016 h 1147102"/>
                  <a:gd name="connsiteX46" fmla="*/ 159682 w 1044745"/>
                  <a:gd name="connsiteY46" fmla="*/ 1039960 h 1147102"/>
                  <a:gd name="connsiteX47" fmla="*/ 145017 w 1044745"/>
                  <a:gd name="connsiteY47" fmla="*/ 1051600 h 1147102"/>
                  <a:gd name="connsiteX48" fmla="*/ 1289 w 1044745"/>
                  <a:gd name="connsiteY48" fmla="*/ 1106909 h 1147102"/>
                  <a:gd name="connsiteX49" fmla="*/ 109129 w 1044745"/>
                  <a:gd name="connsiteY49" fmla="*/ 996967 h 1147102"/>
                  <a:gd name="connsiteX50" fmla="*/ 115536 w 1044745"/>
                  <a:gd name="connsiteY50" fmla="*/ 993342 h 1147102"/>
                  <a:gd name="connsiteX51" fmla="*/ 187643 w 1044745"/>
                  <a:gd name="connsiteY51" fmla="*/ 919448 h 1147102"/>
                  <a:gd name="connsiteX52" fmla="*/ 453385 w 1044745"/>
                  <a:gd name="connsiteY52" fmla="*/ 202779 h 1147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044745" h="1147102">
                    <a:moveTo>
                      <a:pt x="434196" y="0"/>
                    </a:moveTo>
                    <a:lnTo>
                      <a:pt x="636836" y="0"/>
                    </a:lnTo>
                    <a:lnTo>
                      <a:pt x="617647" y="202779"/>
                    </a:lnTo>
                    <a:cubicBezTo>
                      <a:pt x="617647" y="519513"/>
                      <a:pt x="749459" y="803450"/>
                      <a:pt x="957834" y="995736"/>
                    </a:cubicBezTo>
                    <a:lnTo>
                      <a:pt x="987097" y="1019633"/>
                    </a:lnTo>
                    <a:lnTo>
                      <a:pt x="986105" y="1019887"/>
                    </a:lnTo>
                    <a:lnTo>
                      <a:pt x="998335" y="1028034"/>
                    </a:lnTo>
                    <a:cubicBezTo>
                      <a:pt x="1031836" y="1053881"/>
                      <a:pt x="1050725" y="1080014"/>
                      <a:pt x="1043041" y="1093324"/>
                    </a:cubicBezTo>
                    <a:cubicBezTo>
                      <a:pt x="1032794" y="1111071"/>
                      <a:pt x="979185" y="1099303"/>
                      <a:pt x="923300" y="1067038"/>
                    </a:cubicBezTo>
                    <a:lnTo>
                      <a:pt x="903103" y="1051543"/>
                    </a:lnTo>
                    <a:lnTo>
                      <a:pt x="902929" y="1061526"/>
                    </a:lnTo>
                    <a:cubicBezTo>
                      <a:pt x="900814" y="1070156"/>
                      <a:pt x="896736" y="1076608"/>
                      <a:pt x="890594" y="1080155"/>
                    </a:cubicBezTo>
                    <a:cubicBezTo>
                      <a:pt x="878308" y="1087247"/>
                      <a:pt x="860088" y="1081378"/>
                      <a:pt x="840563" y="1066153"/>
                    </a:cubicBezTo>
                    <a:lnTo>
                      <a:pt x="821830" y="1047600"/>
                    </a:lnTo>
                    <a:lnTo>
                      <a:pt x="818825" y="1048084"/>
                    </a:lnTo>
                    <a:lnTo>
                      <a:pt x="818812" y="1050720"/>
                    </a:lnTo>
                    <a:cubicBezTo>
                      <a:pt x="815771" y="1075293"/>
                      <a:pt x="807038" y="1092326"/>
                      <a:pt x="793335" y="1095998"/>
                    </a:cubicBezTo>
                    <a:cubicBezTo>
                      <a:pt x="786484" y="1097834"/>
                      <a:pt x="779038" y="1096156"/>
                      <a:pt x="771441" y="1091548"/>
                    </a:cubicBezTo>
                    <a:lnTo>
                      <a:pt x="752615" y="1073369"/>
                    </a:lnTo>
                    <a:lnTo>
                      <a:pt x="744200" y="1090542"/>
                    </a:lnTo>
                    <a:cubicBezTo>
                      <a:pt x="739407" y="1096401"/>
                      <a:pt x="733512" y="1100511"/>
                      <a:pt x="726661" y="1102347"/>
                    </a:cubicBezTo>
                    <a:cubicBezTo>
                      <a:pt x="712958" y="1106019"/>
                      <a:pt x="698022" y="1099901"/>
                      <a:pt x="684951" y="1087041"/>
                    </a:cubicBezTo>
                    <a:lnTo>
                      <a:pt x="674743" y="1073311"/>
                    </a:lnTo>
                    <a:lnTo>
                      <a:pt x="667148" y="1099566"/>
                    </a:lnTo>
                    <a:cubicBezTo>
                      <a:pt x="661455" y="1109872"/>
                      <a:pt x="653996" y="1116727"/>
                      <a:pt x="644892" y="1119166"/>
                    </a:cubicBezTo>
                    <a:cubicBezTo>
                      <a:pt x="626683" y="1124045"/>
                      <a:pt x="605344" y="1110340"/>
                      <a:pt x="585560" y="1084238"/>
                    </a:cubicBezTo>
                    <a:lnTo>
                      <a:pt x="585380" y="1083931"/>
                    </a:lnTo>
                    <a:lnTo>
                      <a:pt x="581515" y="1098008"/>
                    </a:lnTo>
                    <a:cubicBezTo>
                      <a:pt x="569162" y="1128340"/>
                      <a:pt x="552096" y="1147102"/>
                      <a:pt x="533246" y="1147102"/>
                    </a:cubicBezTo>
                    <a:cubicBezTo>
                      <a:pt x="514396" y="1147102"/>
                      <a:pt x="497329" y="1128341"/>
                      <a:pt x="484976" y="1098008"/>
                    </a:cubicBezTo>
                    <a:lnTo>
                      <a:pt x="481111" y="1083932"/>
                    </a:lnTo>
                    <a:lnTo>
                      <a:pt x="480933" y="1084238"/>
                    </a:lnTo>
                    <a:cubicBezTo>
                      <a:pt x="461149" y="1110340"/>
                      <a:pt x="439810" y="1124045"/>
                      <a:pt x="421601" y="1119166"/>
                    </a:cubicBezTo>
                    <a:cubicBezTo>
                      <a:pt x="412498" y="1116726"/>
                      <a:pt x="405038" y="1109871"/>
                      <a:pt x="399345" y="1099566"/>
                    </a:cubicBezTo>
                    <a:lnTo>
                      <a:pt x="395677" y="1086884"/>
                    </a:lnTo>
                    <a:lnTo>
                      <a:pt x="394373" y="1088536"/>
                    </a:lnTo>
                    <a:cubicBezTo>
                      <a:pt x="376842" y="1106021"/>
                      <a:pt x="359471" y="1114062"/>
                      <a:pt x="346414" y="1108513"/>
                    </a:cubicBezTo>
                    <a:cubicBezTo>
                      <a:pt x="339886" y="1105739"/>
                      <a:pt x="335054" y="1099832"/>
                      <a:pt x="331906" y="1091522"/>
                    </a:cubicBezTo>
                    <a:lnTo>
                      <a:pt x="327704" y="1061549"/>
                    </a:lnTo>
                    <a:lnTo>
                      <a:pt x="323419" y="1067744"/>
                    </a:lnTo>
                    <a:cubicBezTo>
                      <a:pt x="293908" y="1103260"/>
                      <a:pt x="262129" y="1121788"/>
                      <a:pt x="243700" y="1111148"/>
                    </a:cubicBezTo>
                    <a:cubicBezTo>
                      <a:pt x="231414" y="1104055"/>
                      <a:pt x="227388" y="1085341"/>
                      <a:pt x="230811" y="1060819"/>
                    </a:cubicBezTo>
                    <a:lnTo>
                      <a:pt x="232477" y="1054476"/>
                    </a:lnTo>
                    <a:lnTo>
                      <a:pt x="218873" y="1063779"/>
                    </a:lnTo>
                    <a:cubicBezTo>
                      <a:pt x="196929" y="1075246"/>
                      <a:pt x="177951" y="1077745"/>
                      <a:pt x="167141" y="1068559"/>
                    </a:cubicBezTo>
                    <a:cubicBezTo>
                      <a:pt x="161736" y="1063966"/>
                      <a:pt x="158884" y="1056886"/>
                      <a:pt x="158355" y="1048016"/>
                    </a:cubicBezTo>
                    <a:lnTo>
                      <a:pt x="159682" y="1039960"/>
                    </a:lnTo>
                    <a:lnTo>
                      <a:pt x="145017" y="1051600"/>
                    </a:lnTo>
                    <a:cubicBezTo>
                      <a:pt x="75548" y="1097234"/>
                      <a:pt x="11199" y="1121995"/>
                      <a:pt x="1289" y="1106909"/>
                    </a:cubicBezTo>
                    <a:cubicBezTo>
                      <a:pt x="-8621" y="1091823"/>
                      <a:pt x="39660" y="1042601"/>
                      <a:pt x="109129" y="996967"/>
                    </a:cubicBezTo>
                    <a:lnTo>
                      <a:pt x="115536" y="993342"/>
                    </a:lnTo>
                    <a:lnTo>
                      <a:pt x="187643" y="919448"/>
                    </a:lnTo>
                    <a:cubicBezTo>
                      <a:pt x="352467" y="731953"/>
                      <a:pt x="453385" y="479921"/>
                      <a:pt x="453385" y="20277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3300"/>
                  </a:gs>
                  <a:gs pos="100000">
                    <a:srgbClr val="006600"/>
                  </a:gs>
                  <a:gs pos="20000">
                    <a:srgbClr val="92D050"/>
                  </a:gs>
                  <a:gs pos="50000">
                    <a:srgbClr val="FFFFCC"/>
                  </a:gs>
                  <a:gs pos="80000">
                    <a:srgbClr val="92D05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62136B8A-0292-405E-98FB-87B80E88BA8D}"/>
                  </a:ext>
                </a:extLst>
              </p:cNvPr>
              <p:cNvSpPr/>
              <p:nvPr/>
            </p:nvSpPr>
            <p:spPr>
              <a:xfrm>
                <a:off x="5033339" y="3453130"/>
                <a:ext cx="1808140" cy="1540950"/>
              </a:xfrm>
              <a:custGeom>
                <a:avLst/>
                <a:gdLst>
                  <a:gd name="connsiteX0" fmla="*/ 1133701 w 1808140"/>
                  <a:gd name="connsiteY0" fmla="*/ 78964 h 1576282"/>
                  <a:gd name="connsiteX1" fmla="*/ 1162620 w 1808140"/>
                  <a:gd name="connsiteY1" fmla="*/ 150124 h 1576282"/>
                  <a:gd name="connsiteX2" fmla="*/ 1265607 w 1808140"/>
                  <a:gd name="connsiteY2" fmla="*/ 891653 h 1576282"/>
                  <a:gd name="connsiteX3" fmla="*/ 1164888 w 1808140"/>
                  <a:gd name="connsiteY3" fmla="*/ 1509357 h 1576282"/>
                  <a:gd name="connsiteX4" fmla="*/ 1161214 w 1808140"/>
                  <a:gd name="connsiteY4" fmla="*/ 1515283 h 1576282"/>
                  <a:gd name="connsiteX5" fmla="*/ 1180046 w 1808140"/>
                  <a:gd name="connsiteY5" fmla="*/ 1388870 h 1576282"/>
                  <a:gd name="connsiteX6" fmla="*/ 1202107 w 1808140"/>
                  <a:gd name="connsiteY6" fmla="*/ 923711 h 1576282"/>
                  <a:gd name="connsiteX7" fmla="*/ 1152901 w 1808140"/>
                  <a:gd name="connsiteY7" fmla="*/ 185587 h 1576282"/>
                  <a:gd name="connsiteX8" fmla="*/ 909077 w 1808140"/>
                  <a:gd name="connsiteY8" fmla="*/ 78964 h 1576282"/>
                  <a:gd name="connsiteX9" fmla="*/ 931936 w 1808140"/>
                  <a:gd name="connsiteY9" fmla="*/ 907448 h 1576282"/>
                  <a:gd name="connsiteX10" fmla="*/ 909372 w 1808140"/>
                  <a:gd name="connsiteY10" fmla="*/ 1540282 h 1576282"/>
                  <a:gd name="connsiteX11" fmla="*/ 886217 w 1808140"/>
                  <a:gd name="connsiteY11" fmla="*/ 907448 h 1576282"/>
                  <a:gd name="connsiteX12" fmla="*/ 909077 w 1808140"/>
                  <a:gd name="connsiteY12" fmla="*/ 78964 h 1576282"/>
                  <a:gd name="connsiteX13" fmla="*/ 694273 w 1808140"/>
                  <a:gd name="connsiteY13" fmla="*/ 78964 h 1576282"/>
                  <a:gd name="connsiteX14" fmla="*/ 675074 w 1808140"/>
                  <a:gd name="connsiteY14" fmla="*/ 185587 h 1576282"/>
                  <a:gd name="connsiteX15" fmla="*/ 625867 w 1808140"/>
                  <a:gd name="connsiteY15" fmla="*/ 923711 h 1576282"/>
                  <a:gd name="connsiteX16" fmla="*/ 649090 w 1808140"/>
                  <a:gd name="connsiteY16" fmla="*/ 1388870 h 1576282"/>
                  <a:gd name="connsiteX17" fmla="*/ 667939 w 1808140"/>
                  <a:gd name="connsiteY17" fmla="*/ 1509852 h 1576282"/>
                  <a:gd name="connsiteX18" fmla="*/ 667622 w 1808140"/>
                  <a:gd name="connsiteY18" fmla="*/ 1509357 h 1576282"/>
                  <a:gd name="connsiteX19" fmla="*/ 562367 w 1808140"/>
                  <a:gd name="connsiteY19" fmla="*/ 891653 h 1576282"/>
                  <a:gd name="connsiteX20" fmla="*/ 665354 w 1808140"/>
                  <a:gd name="connsiteY20" fmla="*/ 150124 h 1576282"/>
                  <a:gd name="connsiteX21" fmla="*/ 1313437 w 1808140"/>
                  <a:gd name="connsiteY21" fmla="*/ 69972 h 1576282"/>
                  <a:gd name="connsiteX22" fmla="*/ 1373656 w 1808140"/>
                  <a:gd name="connsiteY22" fmla="*/ 150123 h 1576282"/>
                  <a:gd name="connsiteX23" fmla="*/ 1564057 w 1808140"/>
                  <a:gd name="connsiteY23" fmla="*/ 891652 h 1576282"/>
                  <a:gd name="connsiteX24" fmla="*/ 1377849 w 1808140"/>
                  <a:gd name="connsiteY24" fmla="*/ 1509356 h 1576282"/>
                  <a:gd name="connsiteX25" fmla="*/ 1364238 w 1808140"/>
                  <a:gd name="connsiteY25" fmla="*/ 1521230 h 1576282"/>
                  <a:gd name="connsiteX26" fmla="*/ 1397483 w 1808140"/>
                  <a:gd name="connsiteY26" fmla="*/ 1463418 h 1576282"/>
                  <a:gd name="connsiteX27" fmla="*/ 1494207 w 1808140"/>
                  <a:gd name="connsiteY27" fmla="*/ 904156 h 1576282"/>
                  <a:gd name="connsiteX28" fmla="*/ 1324265 w 1808140"/>
                  <a:gd name="connsiteY28" fmla="*/ 87749 h 1576282"/>
                  <a:gd name="connsiteX29" fmla="*/ 514537 w 1808140"/>
                  <a:gd name="connsiteY29" fmla="*/ 69972 h 1576282"/>
                  <a:gd name="connsiteX30" fmla="*/ 503710 w 1808140"/>
                  <a:gd name="connsiteY30" fmla="*/ 87749 h 1576282"/>
                  <a:gd name="connsiteX31" fmla="*/ 333767 w 1808140"/>
                  <a:gd name="connsiteY31" fmla="*/ 904156 h 1576282"/>
                  <a:gd name="connsiteX32" fmla="*/ 435228 w 1808140"/>
                  <a:gd name="connsiteY32" fmla="*/ 1463418 h 1576282"/>
                  <a:gd name="connsiteX33" fmla="*/ 466954 w 1808140"/>
                  <a:gd name="connsiteY33" fmla="*/ 1516489 h 1576282"/>
                  <a:gd name="connsiteX34" fmla="*/ 458512 w 1808140"/>
                  <a:gd name="connsiteY34" fmla="*/ 1509356 h 1576282"/>
                  <a:gd name="connsiteX35" fmla="*/ 263917 w 1808140"/>
                  <a:gd name="connsiteY35" fmla="*/ 891652 h 1576282"/>
                  <a:gd name="connsiteX36" fmla="*/ 454318 w 1808140"/>
                  <a:gd name="connsiteY36" fmla="*/ 150123 h 1576282"/>
                  <a:gd name="connsiteX37" fmla="*/ 1320002 w 1808140"/>
                  <a:gd name="connsiteY37" fmla="*/ 1 h 1576282"/>
                  <a:gd name="connsiteX38" fmla="*/ 1335003 w 1808140"/>
                  <a:gd name="connsiteY38" fmla="*/ 8078 h 1576282"/>
                  <a:gd name="connsiteX39" fmla="*/ 1808140 w 1808140"/>
                  <a:gd name="connsiteY39" fmla="*/ 896678 h 1576282"/>
                  <a:gd name="connsiteX40" fmla="*/ 1417518 w 1808140"/>
                  <a:gd name="connsiteY40" fmla="*/ 1571519 h 1576282"/>
                  <a:gd name="connsiteX41" fmla="*/ 1404371 w 1808140"/>
                  <a:gd name="connsiteY41" fmla="*/ 1576282 h 1576282"/>
                  <a:gd name="connsiteX42" fmla="*/ 1499334 w 1808140"/>
                  <a:gd name="connsiteY42" fmla="*/ 1512299 h 1576282"/>
                  <a:gd name="connsiteX43" fmla="*/ 1738290 w 1808140"/>
                  <a:gd name="connsiteY43" fmla="*/ 900079 h 1576282"/>
                  <a:gd name="connsiteX44" fmla="*/ 1370490 w 1808140"/>
                  <a:gd name="connsiteY44" fmla="*/ 38216 h 1576282"/>
                  <a:gd name="connsiteX45" fmla="*/ 488138 w 1808140"/>
                  <a:gd name="connsiteY45" fmla="*/ 0 h 1576282"/>
                  <a:gd name="connsiteX46" fmla="*/ 437650 w 1808140"/>
                  <a:gd name="connsiteY46" fmla="*/ 38215 h 1576282"/>
                  <a:gd name="connsiteX47" fmla="*/ 69850 w 1808140"/>
                  <a:gd name="connsiteY47" fmla="*/ 900078 h 1576282"/>
                  <a:gd name="connsiteX48" fmla="*/ 319569 w 1808140"/>
                  <a:gd name="connsiteY48" fmla="*/ 1512298 h 1576282"/>
                  <a:gd name="connsiteX49" fmla="*/ 414761 w 1808140"/>
                  <a:gd name="connsiteY49" fmla="*/ 1574414 h 1576282"/>
                  <a:gd name="connsiteX50" fmla="*/ 406569 w 1808140"/>
                  <a:gd name="connsiteY50" fmla="*/ 1571518 h 1576282"/>
                  <a:gd name="connsiteX51" fmla="*/ 0 w 1808140"/>
                  <a:gd name="connsiteY51" fmla="*/ 896677 h 1576282"/>
                  <a:gd name="connsiteX52" fmla="*/ 473137 w 1808140"/>
                  <a:gd name="connsiteY52" fmla="*/ 8077 h 1576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808140" h="1576282">
                    <a:moveTo>
                      <a:pt x="1133701" y="78964"/>
                    </a:moveTo>
                    <a:lnTo>
                      <a:pt x="1162620" y="150124"/>
                    </a:lnTo>
                    <a:cubicBezTo>
                      <a:pt x="1226251" y="339898"/>
                      <a:pt x="1265607" y="602068"/>
                      <a:pt x="1265607" y="891653"/>
                    </a:cubicBezTo>
                    <a:cubicBezTo>
                      <a:pt x="1265607" y="1181238"/>
                      <a:pt x="1227385" y="1381496"/>
                      <a:pt x="1164888" y="1509357"/>
                    </a:cubicBezTo>
                    <a:lnTo>
                      <a:pt x="1161214" y="1515283"/>
                    </a:lnTo>
                    <a:lnTo>
                      <a:pt x="1180046" y="1388870"/>
                    </a:lnTo>
                    <a:cubicBezTo>
                      <a:pt x="1194277" y="1260154"/>
                      <a:pt x="1202107" y="1105989"/>
                      <a:pt x="1202107" y="923711"/>
                    </a:cubicBezTo>
                    <a:cubicBezTo>
                      <a:pt x="1202107" y="650293"/>
                      <a:pt x="1183967" y="396288"/>
                      <a:pt x="1152901" y="185587"/>
                    </a:cubicBezTo>
                    <a:close/>
                    <a:moveTo>
                      <a:pt x="909077" y="78964"/>
                    </a:moveTo>
                    <a:cubicBezTo>
                      <a:pt x="921702" y="78964"/>
                      <a:pt x="931936" y="449889"/>
                      <a:pt x="931936" y="907448"/>
                    </a:cubicBezTo>
                    <a:cubicBezTo>
                      <a:pt x="931936" y="1365007"/>
                      <a:pt x="921996" y="1540282"/>
                      <a:pt x="909372" y="1540282"/>
                    </a:cubicBezTo>
                    <a:cubicBezTo>
                      <a:pt x="896747" y="1540282"/>
                      <a:pt x="886217" y="1365007"/>
                      <a:pt x="886217" y="907448"/>
                    </a:cubicBezTo>
                    <a:cubicBezTo>
                      <a:pt x="886217" y="449889"/>
                      <a:pt x="896452" y="78964"/>
                      <a:pt x="909077" y="78964"/>
                    </a:cubicBezTo>
                    <a:close/>
                    <a:moveTo>
                      <a:pt x="694273" y="78964"/>
                    </a:moveTo>
                    <a:lnTo>
                      <a:pt x="675074" y="185587"/>
                    </a:lnTo>
                    <a:cubicBezTo>
                      <a:pt x="644007" y="396288"/>
                      <a:pt x="625867" y="650293"/>
                      <a:pt x="625867" y="923711"/>
                    </a:cubicBezTo>
                    <a:cubicBezTo>
                      <a:pt x="625867" y="1105989"/>
                      <a:pt x="634162" y="1260154"/>
                      <a:pt x="649090" y="1388870"/>
                    </a:cubicBezTo>
                    <a:lnTo>
                      <a:pt x="667939" y="1509852"/>
                    </a:lnTo>
                    <a:lnTo>
                      <a:pt x="667622" y="1509357"/>
                    </a:lnTo>
                    <a:cubicBezTo>
                      <a:pt x="602858" y="1381496"/>
                      <a:pt x="562367" y="1181238"/>
                      <a:pt x="562367" y="891653"/>
                    </a:cubicBezTo>
                    <a:cubicBezTo>
                      <a:pt x="562367" y="602068"/>
                      <a:pt x="601724" y="339898"/>
                      <a:pt x="665354" y="150124"/>
                    </a:cubicBezTo>
                    <a:close/>
                    <a:moveTo>
                      <a:pt x="1313437" y="69972"/>
                    </a:moveTo>
                    <a:lnTo>
                      <a:pt x="1373656" y="150123"/>
                    </a:lnTo>
                    <a:cubicBezTo>
                      <a:pt x="1491296" y="339897"/>
                      <a:pt x="1564057" y="602067"/>
                      <a:pt x="1564057" y="891652"/>
                    </a:cubicBezTo>
                    <a:cubicBezTo>
                      <a:pt x="1564057" y="1181237"/>
                      <a:pt x="1493392" y="1381495"/>
                      <a:pt x="1377849" y="1509356"/>
                    </a:cubicBezTo>
                    <a:lnTo>
                      <a:pt x="1364238" y="1521230"/>
                    </a:lnTo>
                    <a:lnTo>
                      <a:pt x="1397483" y="1463418"/>
                    </a:lnTo>
                    <a:cubicBezTo>
                      <a:pt x="1458729" y="1327075"/>
                      <a:pt x="1494207" y="1143276"/>
                      <a:pt x="1494207" y="904156"/>
                    </a:cubicBezTo>
                    <a:cubicBezTo>
                      <a:pt x="1494207" y="585329"/>
                      <a:pt x="1429264" y="296686"/>
                      <a:pt x="1324265" y="87749"/>
                    </a:cubicBezTo>
                    <a:close/>
                    <a:moveTo>
                      <a:pt x="514537" y="69972"/>
                    </a:moveTo>
                    <a:lnTo>
                      <a:pt x="503710" y="87749"/>
                    </a:lnTo>
                    <a:cubicBezTo>
                      <a:pt x="398711" y="296686"/>
                      <a:pt x="333767" y="585329"/>
                      <a:pt x="333767" y="904156"/>
                    </a:cubicBezTo>
                    <a:cubicBezTo>
                      <a:pt x="333767" y="1143276"/>
                      <a:pt x="371350" y="1327075"/>
                      <a:pt x="435228" y="1463418"/>
                    </a:cubicBezTo>
                    <a:lnTo>
                      <a:pt x="466954" y="1516489"/>
                    </a:lnTo>
                    <a:lnTo>
                      <a:pt x="458512" y="1509356"/>
                    </a:lnTo>
                    <a:cubicBezTo>
                      <a:pt x="338775" y="1381495"/>
                      <a:pt x="263917" y="1181237"/>
                      <a:pt x="263917" y="891652"/>
                    </a:cubicBezTo>
                    <a:cubicBezTo>
                      <a:pt x="263917" y="602067"/>
                      <a:pt x="336679" y="339897"/>
                      <a:pt x="454318" y="150123"/>
                    </a:cubicBezTo>
                    <a:close/>
                    <a:moveTo>
                      <a:pt x="1320002" y="1"/>
                    </a:moveTo>
                    <a:lnTo>
                      <a:pt x="1335003" y="8078"/>
                    </a:lnTo>
                    <a:cubicBezTo>
                      <a:pt x="1616825" y="179208"/>
                      <a:pt x="1808140" y="512969"/>
                      <a:pt x="1808140" y="896678"/>
                    </a:cubicBezTo>
                    <a:cubicBezTo>
                      <a:pt x="1808140" y="1245505"/>
                      <a:pt x="1654585" y="1459830"/>
                      <a:pt x="1417518" y="1571519"/>
                    </a:cubicBezTo>
                    <a:lnTo>
                      <a:pt x="1404371" y="1576282"/>
                    </a:lnTo>
                    <a:lnTo>
                      <a:pt x="1499334" y="1512299"/>
                    </a:lnTo>
                    <a:cubicBezTo>
                      <a:pt x="1647607" y="1385573"/>
                      <a:pt x="1738290" y="1187094"/>
                      <a:pt x="1738290" y="900079"/>
                    </a:cubicBezTo>
                    <a:cubicBezTo>
                      <a:pt x="1738290" y="541311"/>
                      <a:pt x="1592395" y="224999"/>
                      <a:pt x="1370490" y="38216"/>
                    </a:cubicBezTo>
                    <a:close/>
                    <a:moveTo>
                      <a:pt x="488138" y="0"/>
                    </a:moveTo>
                    <a:lnTo>
                      <a:pt x="437650" y="38215"/>
                    </a:lnTo>
                    <a:cubicBezTo>
                      <a:pt x="215746" y="224998"/>
                      <a:pt x="69850" y="541310"/>
                      <a:pt x="69850" y="900078"/>
                    </a:cubicBezTo>
                    <a:cubicBezTo>
                      <a:pt x="69850" y="1187093"/>
                      <a:pt x="165914" y="1385572"/>
                      <a:pt x="319569" y="1512298"/>
                    </a:cubicBezTo>
                    <a:lnTo>
                      <a:pt x="414761" y="1574414"/>
                    </a:lnTo>
                    <a:lnTo>
                      <a:pt x="406569" y="1571518"/>
                    </a:lnTo>
                    <a:cubicBezTo>
                      <a:pt x="162668" y="1459829"/>
                      <a:pt x="0" y="1245504"/>
                      <a:pt x="0" y="896677"/>
                    </a:cubicBezTo>
                    <a:cubicBezTo>
                      <a:pt x="0" y="512968"/>
                      <a:pt x="191315" y="179207"/>
                      <a:pt x="473137" y="8077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EEF2B0AF-8BD9-412E-A550-20B0B92604F2}"/>
                  </a:ext>
                </a:extLst>
              </p:cNvPr>
              <p:cNvGrpSpPr/>
              <p:nvPr/>
            </p:nvGrpSpPr>
            <p:grpSpPr>
              <a:xfrm>
                <a:off x="5124609" y="3554329"/>
                <a:ext cx="1625600" cy="1389769"/>
                <a:chOff x="577850" y="1631950"/>
                <a:chExt cx="2205979" cy="1885950"/>
              </a:xfrm>
              <a:solidFill>
                <a:srgbClr val="FFFFCC">
                  <a:alpha val="40000"/>
                </a:srgbClr>
              </a:solidFill>
            </p:grpSpPr>
            <p:sp>
              <p:nvSpPr>
                <p:cNvPr id="27" name="楕円 26">
                  <a:extLst>
                    <a:ext uri="{FF2B5EF4-FFF2-40B4-BE49-F238E27FC236}">
                      <a16:creationId xmlns:a16="http://schemas.microsoft.com/office/drawing/2014/main" id="{4B3636DB-A89B-4AE8-86E2-941DF2391D76}"/>
                    </a:ext>
                  </a:extLst>
                </p:cNvPr>
                <p:cNvSpPr/>
                <p:nvPr/>
              </p:nvSpPr>
              <p:spPr>
                <a:xfrm>
                  <a:off x="1352550" y="1631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楕円 27">
                  <a:extLst>
                    <a:ext uri="{FF2B5EF4-FFF2-40B4-BE49-F238E27FC236}">
                      <a16:creationId xmlns:a16="http://schemas.microsoft.com/office/drawing/2014/main" id="{7D6E3307-A433-473F-83A6-48D64FBB98AC}"/>
                    </a:ext>
                  </a:extLst>
                </p:cNvPr>
                <p:cNvSpPr/>
                <p:nvPr/>
              </p:nvSpPr>
              <p:spPr>
                <a:xfrm>
                  <a:off x="1936750" y="17907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楕円 28">
                  <a:extLst>
                    <a:ext uri="{FF2B5EF4-FFF2-40B4-BE49-F238E27FC236}">
                      <a16:creationId xmlns:a16="http://schemas.microsoft.com/office/drawing/2014/main" id="{32687526-B9F5-4352-8FFE-16C108C015B9}"/>
                    </a:ext>
                  </a:extLst>
                </p:cNvPr>
                <p:cNvSpPr/>
                <p:nvPr/>
              </p:nvSpPr>
              <p:spPr>
                <a:xfrm>
                  <a:off x="1587500" y="20637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8A210472-A909-4E18-9F28-03F4D2B9D019}"/>
                    </a:ext>
                  </a:extLst>
                </p:cNvPr>
                <p:cNvSpPr/>
                <p:nvPr/>
              </p:nvSpPr>
              <p:spPr>
                <a:xfrm>
                  <a:off x="1123950" y="22733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DE6D37E9-082F-41B0-8910-9DF4B5AA7A18}"/>
                    </a:ext>
                  </a:extLst>
                </p:cNvPr>
                <p:cNvSpPr/>
                <p:nvPr/>
              </p:nvSpPr>
              <p:spPr>
                <a:xfrm>
                  <a:off x="1638300" y="25146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8372541F-A553-42C8-9C7B-DA8DABD8E93F}"/>
                    </a:ext>
                  </a:extLst>
                </p:cNvPr>
                <p:cNvSpPr/>
                <p:nvPr/>
              </p:nvSpPr>
              <p:spPr>
                <a:xfrm>
                  <a:off x="1993900" y="2266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759BDA7E-C572-470C-B6FF-7B8615F13556}"/>
                    </a:ext>
                  </a:extLst>
                </p:cNvPr>
                <p:cNvSpPr/>
                <p:nvPr/>
              </p:nvSpPr>
              <p:spPr>
                <a:xfrm>
                  <a:off x="1327150" y="27432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楕円 34">
                  <a:extLst>
                    <a:ext uri="{FF2B5EF4-FFF2-40B4-BE49-F238E27FC236}">
                      <a16:creationId xmlns:a16="http://schemas.microsoft.com/office/drawing/2014/main" id="{859EA5B1-15A4-4793-B97E-D7AB86C6BF08}"/>
                    </a:ext>
                  </a:extLst>
                </p:cNvPr>
                <p:cNvSpPr/>
                <p:nvPr/>
              </p:nvSpPr>
              <p:spPr>
                <a:xfrm rot="688545">
                  <a:off x="882650" y="25654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925240F6-8D32-4B47-B1FE-7B3F02CEF0A8}"/>
                    </a:ext>
                  </a:extLst>
                </p:cNvPr>
                <p:cNvSpPr/>
                <p:nvPr/>
              </p:nvSpPr>
              <p:spPr>
                <a:xfrm rot="688545">
                  <a:off x="933450" y="1911351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楕円 36">
                  <a:extLst>
                    <a:ext uri="{FF2B5EF4-FFF2-40B4-BE49-F238E27FC236}">
                      <a16:creationId xmlns:a16="http://schemas.microsoft.com/office/drawing/2014/main" id="{674810AC-CD41-461B-819F-4518E3027F90}"/>
                    </a:ext>
                  </a:extLst>
                </p:cNvPr>
                <p:cNvSpPr/>
                <p:nvPr/>
              </p:nvSpPr>
              <p:spPr>
                <a:xfrm rot="20966557">
                  <a:off x="2543635" y="2114552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楕円 37">
                  <a:extLst>
                    <a:ext uri="{FF2B5EF4-FFF2-40B4-BE49-F238E27FC236}">
                      <a16:creationId xmlns:a16="http://schemas.microsoft.com/office/drawing/2014/main" id="{4D42F1B4-10F3-40A8-90A0-2742F4CCFE3F}"/>
                    </a:ext>
                  </a:extLst>
                </p:cNvPr>
                <p:cNvSpPr/>
                <p:nvPr/>
              </p:nvSpPr>
              <p:spPr>
                <a:xfrm rot="20966557">
                  <a:off x="2466328" y="2620238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楕円 38">
                  <a:extLst>
                    <a:ext uri="{FF2B5EF4-FFF2-40B4-BE49-F238E27FC236}">
                      <a16:creationId xmlns:a16="http://schemas.microsoft.com/office/drawing/2014/main" id="{89002F36-448B-4ACC-A978-5133EEF37256}"/>
                    </a:ext>
                  </a:extLst>
                </p:cNvPr>
                <p:cNvSpPr/>
                <p:nvPr/>
              </p:nvSpPr>
              <p:spPr>
                <a:xfrm>
                  <a:off x="1930400" y="27940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楕円 39">
                  <a:extLst>
                    <a:ext uri="{FF2B5EF4-FFF2-40B4-BE49-F238E27FC236}">
                      <a16:creationId xmlns:a16="http://schemas.microsoft.com/office/drawing/2014/main" id="{67009627-E51A-4F5F-9DA0-197EA815ABAF}"/>
                    </a:ext>
                  </a:extLst>
                </p:cNvPr>
                <p:cNvSpPr/>
                <p:nvPr/>
              </p:nvSpPr>
              <p:spPr>
                <a:xfrm>
                  <a:off x="1689100" y="31432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楕円 40">
                  <a:extLst>
                    <a:ext uri="{FF2B5EF4-FFF2-40B4-BE49-F238E27FC236}">
                      <a16:creationId xmlns:a16="http://schemas.microsoft.com/office/drawing/2014/main" id="{3179925D-C043-4F5B-90AA-61E87CECAE2C}"/>
                    </a:ext>
                  </a:extLst>
                </p:cNvPr>
                <p:cNvSpPr/>
                <p:nvPr/>
              </p:nvSpPr>
              <p:spPr>
                <a:xfrm rot="688545">
                  <a:off x="730250" y="29654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楕円 41">
                  <a:extLst>
                    <a:ext uri="{FF2B5EF4-FFF2-40B4-BE49-F238E27FC236}">
                      <a16:creationId xmlns:a16="http://schemas.microsoft.com/office/drawing/2014/main" id="{7F3FC447-9176-4348-93E0-EF991F4A7198}"/>
                    </a:ext>
                  </a:extLst>
                </p:cNvPr>
                <p:cNvSpPr/>
                <p:nvPr/>
              </p:nvSpPr>
              <p:spPr>
                <a:xfrm>
                  <a:off x="1117600" y="30924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楕円 42">
                  <a:extLst>
                    <a:ext uri="{FF2B5EF4-FFF2-40B4-BE49-F238E27FC236}">
                      <a16:creationId xmlns:a16="http://schemas.microsoft.com/office/drawing/2014/main" id="{59D4A50D-1055-40BC-88CE-FC7D7EC8AE7F}"/>
                    </a:ext>
                  </a:extLst>
                </p:cNvPr>
                <p:cNvSpPr/>
                <p:nvPr/>
              </p:nvSpPr>
              <p:spPr>
                <a:xfrm rot="20966557">
                  <a:off x="2275828" y="3071088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楕円 43">
                  <a:extLst>
                    <a:ext uri="{FF2B5EF4-FFF2-40B4-BE49-F238E27FC236}">
                      <a16:creationId xmlns:a16="http://schemas.microsoft.com/office/drawing/2014/main" id="{A3BEB5E4-B7B5-4E49-B6C0-427143F9E41E}"/>
                    </a:ext>
                  </a:extLst>
                </p:cNvPr>
                <p:cNvSpPr/>
                <p:nvPr/>
              </p:nvSpPr>
              <p:spPr>
                <a:xfrm rot="688545">
                  <a:off x="577850" y="22352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楕円 44">
                  <a:extLst>
                    <a:ext uri="{FF2B5EF4-FFF2-40B4-BE49-F238E27FC236}">
                      <a16:creationId xmlns:a16="http://schemas.microsoft.com/office/drawing/2014/main" id="{9CFF3B6F-CABB-4633-9455-D6DA3A228719}"/>
                    </a:ext>
                  </a:extLst>
                </p:cNvPr>
                <p:cNvSpPr/>
                <p:nvPr/>
              </p:nvSpPr>
              <p:spPr>
                <a:xfrm>
                  <a:off x="2324100" y="16764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楕円 45">
                  <a:extLst>
                    <a:ext uri="{FF2B5EF4-FFF2-40B4-BE49-F238E27FC236}">
                      <a16:creationId xmlns:a16="http://schemas.microsoft.com/office/drawing/2014/main" id="{99D750C8-9CEB-45DF-B3EE-45E0F609CE6F}"/>
                    </a:ext>
                  </a:extLst>
                </p:cNvPr>
                <p:cNvSpPr/>
                <p:nvPr/>
              </p:nvSpPr>
              <p:spPr>
                <a:xfrm rot="20966557">
                  <a:off x="2733029" y="2931387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楕円 46">
                  <a:extLst>
                    <a:ext uri="{FF2B5EF4-FFF2-40B4-BE49-F238E27FC236}">
                      <a16:creationId xmlns:a16="http://schemas.microsoft.com/office/drawing/2014/main" id="{33B962C6-93AA-4BF1-8025-8572F40F4230}"/>
                    </a:ext>
                  </a:extLst>
                </p:cNvPr>
                <p:cNvSpPr/>
                <p:nvPr/>
              </p:nvSpPr>
              <p:spPr>
                <a:xfrm>
                  <a:off x="1339850" y="34163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楕円 47">
                  <a:extLst>
                    <a:ext uri="{FF2B5EF4-FFF2-40B4-BE49-F238E27FC236}">
                      <a16:creationId xmlns:a16="http://schemas.microsoft.com/office/drawing/2014/main" id="{D1DD9D9E-C21B-41E7-890C-618F4E658DEC}"/>
                    </a:ext>
                  </a:extLst>
                </p:cNvPr>
                <p:cNvSpPr/>
                <p:nvPr/>
              </p:nvSpPr>
              <p:spPr>
                <a:xfrm>
                  <a:off x="2057400" y="3409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97" name="グループ化 296">
            <a:extLst>
              <a:ext uri="{FF2B5EF4-FFF2-40B4-BE49-F238E27FC236}">
                <a16:creationId xmlns:a16="http://schemas.microsoft.com/office/drawing/2014/main" id="{7B96878F-E5AE-44F2-B98A-A52BC3A4DC6A}"/>
              </a:ext>
            </a:extLst>
          </p:cNvPr>
          <p:cNvGrpSpPr/>
          <p:nvPr/>
        </p:nvGrpSpPr>
        <p:grpSpPr>
          <a:xfrm>
            <a:off x="1200240" y="1117304"/>
            <a:ext cx="1703196" cy="2231984"/>
            <a:chOff x="4953000" y="2357246"/>
            <a:chExt cx="1968818" cy="2753234"/>
          </a:xfrm>
        </p:grpSpPr>
        <p:sp>
          <p:nvSpPr>
            <p:cNvPr id="298" name="フリーフォーム: 図形 297">
              <a:extLst>
                <a:ext uri="{FF2B5EF4-FFF2-40B4-BE49-F238E27FC236}">
                  <a16:creationId xmlns:a16="http://schemas.microsoft.com/office/drawing/2014/main" id="{12BBD7FF-F3F4-44F8-8C1F-C3528D789E15}"/>
                </a:ext>
              </a:extLst>
            </p:cNvPr>
            <p:cNvSpPr/>
            <p:nvPr/>
          </p:nvSpPr>
          <p:spPr>
            <a:xfrm>
              <a:off x="4953000" y="3260770"/>
              <a:ext cx="1968818" cy="1849710"/>
            </a:xfrm>
            <a:custGeom>
              <a:avLst/>
              <a:gdLst>
                <a:gd name="connsiteX0" fmla="*/ 984409 w 1968818"/>
                <a:gd name="connsiteY0" fmla="*/ 0 h 2097360"/>
                <a:gd name="connsiteX1" fmla="*/ 1968818 w 1968818"/>
                <a:gd name="connsiteY1" fmla="*/ 1048680 h 2097360"/>
                <a:gd name="connsiteX2" fmla="*/ 984409 w 1968818"/>
                <a:gd name="connsiteY2" fmla="*/ 2097360 h 2097360"/>
                <a:gd name="connsiteX3" fmla="*/ 0 w 1968818"/>
                <a:gd name="connsiteY3" fmla="*/ 1048680 h 2097360"/>
                <a:gd name="connsiteX4" fmla="*/ 984409 w 1968818"/>
                <a:gd name="connsiteY4" fmla="*/ 0 h 2097360"/>
                <a:gd name="connsiteX0" fmla="*/ 984409 w 1968818"/>
                <a:gd name="connsiteY0" fmla="*/ 0 h 2097360"/>
                <a:gd name="connsiteX1" fmla="*/ 1968818 w 1968818"/>
                <a:gd name="connsiteY1" fmla="*/ 1048680 h 2097360"/>
                <a:gd name="connsiteX2" fmla="*/ 984409 w 1968818"/>
                <a:gd name="connsiteY2" fmla="*/ 2097360 h 2097360"/>
                <a:gd name="connsiteX3" fmla="*/ 0 w 1968818"/>
                <a:gd name="connsiteY3" fmla="*/ 1048680 h 2097360"/>
                <a:gd name="connsiteX4" fmla="*/ 984409 w 1968818"/>
                <a:gd name="connsiteY4" fmla="*/ 0 h 2097360"/>
                <a:gd name="connsiteX0" fmla="*/ 984409 w 1968818"/>
                <a:gd name="connsiteY0" fmla="*/ 0 h 2097360"/>
                <a:gd name="connsiteX1" fmla="*/ 1968818 w 1968818"/>
                <a:gd name="connsiteY1" fmla="*/ 1048680 h 2097360"/>
                <a:gd name="connsiteX2" fmla="*/ 984409 w 1968818"/>
                <a:gd name="connsiteY2" fmla="*/ 2097360 h 2097360"/>
                <a:gd name="connsiteX3" fmla="*/ 0 w 1968818"/>
                <a:gd name="connsiteY3" fmla="*/ 1048680 h 2097360"/>
                <a:gd name="connsiteX4" fmla="*/ 984409 w 1968818"/>
                <a:gd name="connsiteY4" fmla="*/ 0 h 2097360"/>
                <a:gd name="connsiteX0" fmla="*/ 984409 w 1968818"/>
                <a:gd name="connsiteY0" fmla="*/ 0 h 2097360"/>
                <a:gd name="connsiteX1" fmla="*/ 1968818 w 1968818"/>
                <a:gd name="connsiteY1" fmla="*/ 1048680 h 2097360"/>
                <a:gd name="connsiteX2" fmla="*/ 984409 w 1968818"/>
                <a:gd name="connsiteY2" fmla="*/ 2097360 h 2097360"/>
                <a:gd name="connsiteX3" fmla="*/ 0 w 1968818"/>
                <a:gd name="connsiteY3" fmla="*/ 1048680 h 2097360"/>
                <a:gd name="connsiteX4" fmla="*/ 984409 w 1968818"/>
                <a:gd name="connsiteY4" fmla="*/ 0 h 2097360"/>
                <a:gd name="connsiteX0" fmla="*/ 984409 w 1968818"/>
                <a:gd name="connsiteY0" fmla="*/ 0 h 1849710"/>
                <a:gd name="connsiteX1" fmla="*/ 1968818 w 1968818"/>
                <a:gd name="connsiteY1" fmla="*/ 1048680 h 1849710"/>
                <a:gd name="connsiteX2" fmla="*/ 997109 w 1968818"/>
                <a:gd name="connsiteY2" fmla="*/ 1849710 h 1849710"/>
                <a:gd name="connsiteX3" fmla="*/ 0 w 1968818"/>
                <a:gd name="connsiteY3" fmla="*/ 1048680 h 1849710"/>
                <a:gd name="connsiteX4" fmla="*/ 984409 w 1968818"/>
                <a:gd name="connsiteY4" fmla="*/ 0 h 1849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8818" h="1849710">
                  <a:moveTo>
                    <a:pt x="984409" y="0"/>
                  </a:moveTo>
                  <a:cubicBezTo>
                    <a:pt x="1528083" y="0"/>
                    <a:pt x="1968818" y="469510"/>
                    <a:pt x="1968818" y="1048680"/>
                  </a:cubicBezTo>
                  <a:cubicBezTo>
                    <a:pt x="1968818" y="1627850"/>
                    <a:pt x="1540783" y="1849710"/>
                    <a:pt x="997109" y="1849710"/>
                  </a:cubicBezTo>
                  <a:cubicBezTo>
                    <a:pt x="453435" y="1849710"/>
                    <a:pt x="0" y="1627850"/>
                    <a:pt x="0" y="1048680"/>
                  </a:cubicBezTo>
                  <a:cubicBezTo>
                    <a:pt x="0" y="469510"/>
                    <a:pt x="440735" y="0"/>
                    <a:pt x="984409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800000"/>
                </a:gs>
                <a:gs pos="0">
                  <a:srgbClr val="800000"/>
                </a:gs>
                <a:gs pos="25000">
                  <a:srgbClr val="C00000"/>
                </a:gs>
                <a:gs pos="50000">
                  <a:srgbClr val="FF0000"/>
                </a:gs>
                <a:gs pos="75000">
                  <a:srgbClr val="C00000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フリーフォーム: 図形 298">
              <a:extLst>
                <a:ext uri="{FF2B5EF4-FFF2-40B4-BE49-F238E27FC236}">
                  <a16:creationId xmlns:a16="http://schemas.microsoft.com/office/drawing/2014/main" id="{27C5B551-043F-4CAC-9B2A-D21BECD141C7}"/>
                </a:ext>
              </a:extLst>
            </p:cNvPr>
            <p:cNvSpPr/>
            <p:nvPr/>
          </p:nvSpPr>
          <p:spPr>
            <a:xfrm>
              <a:off x="5404163" y="2357246"/>
              <a:ext cx="1044745" cy="1147102"/>
            </a:xfrm>
            <a:custGeom>
              <a:avLst/>
              <a:gdLst>
                <a:gd name="connsiteX0" fmla="*/ 434196 w 1044745"/>
                <a:gd name="connsiteY0" fmla="*/ 0 h 1147102"/>
                <a:gd name="connsiteX1" fmla="*/ 636836 w 1044745"/>
                <a:gd name="connsiteY1" fmla="*/ 0 h 1147102"/>
                <a:gd name="connsiteX2" fmla="*/ 617647 w 1044745"/>
                <a:gd name="connsiteY2" fmla="*/ 202779 h 1147102"/>
                <a:gd name="connsiteX3" fmla="*/ 957834 w 1044745"/>
                <a:gd name="connsiteY3" fmla="*/ 995736 h 1147102"/>
                <a:gd name="connsiteX4" fmla="*/ 987097 w 1044745"/>
                <a:gd name="connsiteY4" fmla="*/ 1019633 h 1147102"/>
                <a:gd name="connsiteX5" fmla="*/ 986105 w 1044745"/>
                <a:gd name="connsiteY5" fmla="*/ 1019887 h 1147102"/>
                <a:gd name="connsiteX6" fmla="*/ 998335 w 1044745"/>
                <a:gd name="connsiteY6" fmla="*/ 1028034 h 1147102"/>
                <a:gd name="connsiteX7" fmla="*/ 1043041 w 1044745"/>
                <a:gd name="connsiteY7" fmla="*/ 1093324 h 1147102"/>
                <a:gd name="connsiteX8" fmla="*/ 923300 w 1044745"/>
                <a:gd name="connsiteY8" fmla="*/ 1067038 h 1147102"/>
                <a:gd name="connsiteX9" fmla="*/ 903103 w 1044745"/>
                <a:gd name="connsiteY9" fmla="*/ 1051543 h 1147102"/>
                <a:gd name="connsiteX10" fmla="*/ 902929 w 1044745"/>
                <a:gd name="connsiteY10" fmla="*/ 1061526 h 1147102"/>
                <a:gd name="connsiteX11" fmla="*/ 890594 w 1044745"/>
                <a:gd name="connsiteY11" fmla="*/ 1080155 h 1147102"/>
                <a:gd name="connsiteX12" fmla="*/ 840563 w 1044745"/>
                <a:gd name="connsiteY12" fmla="*/ 1066153 h 1147102"/>
                <a:gd name="connsiteX13" fmla="*/ 821830 w 1044745"/>
                <a:gd name="connsiteY13" fmla="*/ 1047600 h 1147102"/>
                <a:gd name="connsiteX14" fmla="*/ 818825 w 1044745"/>
                <a:gd name="connsiteY14" fmla="*/ 1048084 h 1147102"/>
                <a:gd name="connsiteX15" fmla="*/ 818812 w 1044745"/>
                <a:gd name="connsiteY15" fmla="*/ 1050720 h 1147102"/>
                <a:gd name="connsiteX16" fmla="*/ 793335 w 1044745"/>
                <a:gd name="connsiteY16" fmla="*/ 1095998 h 1147102"/>
                <a:gd name="connsiteX17" fmla="*/ 771441 w 1044745"/>
                <a:gd name="connsiteY17" fmla="*/ 1091548 h 1147102"/>
                <a:gd name="connsiteX18" fmla="*/ 752615 w 1044745"/>
                <a:gd name="connsiteY18" fmla="*/ 1073369 h 1147102"/>
                <a:gd name="connsiteX19" fmla="*/ 744200 w 1044745"/>
                <a:gd name="connsiteY19" fmla="*/ 1090542 h 1147102"/>
                <a:gd name="connsiteX20" fmla="*/ 726661 w 1044745"/>
                <a:gd name="connsiteY20" fmla="*/ 1102347 h 1147102"/>
                <a:gd name="connsiteX21" fmla="*/ 684951 w 1044745"/>
                <a:gd name="connsiteY21" fmla="*/ 1087041 h 1147102"/>
                <a:gd name="connsiteX22" fmla="*/ 674743 w 1044745"/>
                <a:gd name="connsiteY22" fmla="*/ 1073311 h 1147102"/>
                <a:gd name="connsiteX23" fmla="*/ 667148 w 1044745"/>
                <a:gd name="connsiteY23" fmla="*/ 1099566 h 1147102"/>
                <a:gd name="connsiteX24" fmla="*/ 644892 w 1044745"/>
                <a:gd name="connsiteY24" fmla="*/ 1119166 h 1147102"/>
                <a:gd name="connsiteX25" fmla="*/ 585560 w 1044745"/>
                <a:gd name="connsiteY25" fmla="*/ 1084238 h 1147102"/>
                <a:gd name="connsiteX26" fmla="*/ 585380 w 1044745"/>
                <a:gd name="connsiteY26" fmla="*/ 1083931 h 1147102"/>
                <a:gd name="connsiteX27" fmla="*/ 581515 w 1044745"/>
                <a:gd name="connsiteY27" fmla="*/ 1098008 h 1147102"/>
                <a:gd name="connsiteX28" fmla="*/ 533246 w 1044745"/>
                <a:gd name="connsiteY28" fmla="*/ 1147102 h 1147102"/>
                <a:gd name="connsiteX29" fmla="*/ 484976 w 1044745"/>
                <a:gd name="connsiteY29" fmla="*/ 1098008 h 1147102"/>
                <a:gd name="connsiteX30" fmla="*/ 481111 w 1044745"/>
                <a:gd name="connsiteY30" fmla="*/ 1083932 h 1147102"/>
                <a:gd name="connsiteX31" fmla="*/ 480933 w 1044745"/>
                <a:gd name="connsiteY31" fmla="*/ 1084238 h 1147102"/>
                <a:gd name="connsiteX32" fmla="*/ 421601 w 1044745"/>
                <a:gd name="connsiteY32" fmla="*/ 1119166 h 1147102"/>
                <a:gd name="connsiteX33" fmla="*/ 399345 w 1044745"/>
                <a:gd name="connsiteY33" fmla="*/ 1099566 h 1147102"/>
                <a:gd name="connsiteX34" fmla="*/ 395677 w 1044745"/>
                <a:gd name="connsiteY34" fmla="*/ 1086884 h 1147102"/>
                <a:gd name="connsiteX35" fmla="*/ 394373 w 1044745"/>
                <a:gd name="connsiteY35" fmla="*/ 1088536 h 1147102"/>
                <a:gd name="connsiteX36" fmla="*/ 346414 w 1044745"/>
                <a:gd name="connsiteY36" fmla="*/ 1108513 h 1147102"/>
                <a:gd name="connsiteX37" fmla="*/ 331906 w 1044745"/>
                <a:gd name="connsiteY37" fmla="*/ 1091522 h 1147102"/>
                <a:gd name="connsiteX38" fmla="*/ 327704 w 1044745"/>
                <a:gd name="connsiteY38" fmla="*/ 1061549 h 1147102"/>
                <a:gd name="connsiteX39" fmla="*/ 323419 w 1044745"/>
                <a:gd name="connsiteY39" fmla="*/ 1067744 h 1147102"/>
                <a:gd name="connsiteX40" fmla="*/ 243700 w 1044745"/>
                <a:gd name="connsiteY40" fmla="*/ 1111148 h 1147102"/>
                <a:gd name="connsiteX41" fmla="*/ 230811 w 1044745"/>
                <a:gd name="connsiteY41" fmla="*/ 1060819 h 1147102"/>
                <a:gd name="connsiteX42" fmla="*/ 232477 w 1044745"/>
                <a:gd name="connsiteY42" fmla="*/ 1054476 h 1147102"/>
                <a:gd name="connsiteX43" fmla="*/ 218873 w 1044745"/>
                <a:gd name="connsiteY43" fmla="*/ 1063779 h 1147102"/>
                <a:gd name="connsiteX44" fmla="*/ 167141 w 1044745"/>
                <a:gd name="connsiteY44" fmla="*/ 1068559 h 1147102"/>
                <a:gd name="connsiteX45" fmla="*/ 158355 w 1044745"/>
                <a:gd name="connsiteY45" fmla="*/ 1048016 h 1147102"/>
                <a:gd name="connsiteX46" fmla="*/ 159682 w 1044745"/>
                <a:gd name="connsiteY46" fmla="*/ 1039960 h 1147102"/>
                <a:gd name="connsiteX47" fmla="*/ 145017 w 1044745"/>
                <a:gd name="connsiteY47" fmla="*/ 1051600 h 1147102"/>
                <a:gd name="connsiteX48" fmla="*/ 1289 w 1044745"/>
                <a:gd name="connsiteY48" fmla="*/ 1106909 h 1147102"/>
                <a:gd name="connsiteX49" fmla="*/ 109129 w 1044745"/>
                <a:gd name="connsiteY49" fmla="*/ 996967 h 1147102"/>
                <a:gd name="connsiteX50" fmla="*/ 115536 w 1044745"/>
                <a:gd name="connsiteY50" fmla="*/ 993342 h 1147102"/>
                <a:gd name="connsiteX51" fmla="*/ 187643 w 1044745"/>
                <a:gd name="connsiteY51" fmla="*/ 919448 h 1147102"/>
                <a:gd name="connsiteX52" fmla="*/ 453385 w 1044745"/>
                <a:gd name="connsiteY52" fmla="*/ 202779 h 1147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044745" h="1147102">
                  <a:moveTo>
                    <a:pt x="434196" y="0"/>
                  </a:moveTo>
                  <a:lnTo>
                    <a:pt x="636836" y="0"/>
                  </a:lnTo>
                  <a:lnTo>
                    <a:pt x="617647" y="202779"/>
                  </a:lnTo>
                  <a:cubicBezTo>
                    <a:pt x="617647" y="519513"/>
                    <a:pt x="749459" y="803450"/>
                    <a:pt x="957834" y="995736"/>
                  </a:cubicBezTo>
                  <a:lnTo>
                    <a:pt x="987097" y="1019633"/>
                  </a:lnTo>
                  <a:lnTo>
                    <a:pt x="986105" y="1019887"/>
                  </a:lnTo>
                  <a:lnTo>
                    <a:pt x="998335" y="1028034"/>
                  </a:lnTo>
                  <a:cubicBezTo>
                    <a:pt x="1031836" y="1053881"/>
                    <a:pt x="1050725" y="1080014"/>
                    <a:pt x="1043041" y="1093324"/>
                  </a:cubicBezTo>
                  <a:cubicBezTo>
                    <a:pt x="1032794" y="1111071"/>
                    <a:pt x="979185" y="1099303"/>
                    <a:pt x="923300" y="1067038"/>
                  </a:cubicBezTo>
                  <a:lnTo>
                    <a:pt x="903103" y="1051543"/>
                  </a:lnTo>
                  <a:lnTo>
                    <a:pt x="902929" y="1061526"/>
                  </a:lnTo>
                  <a:cubicBezTo>
                    <a:pt x="900814" y="1070156"/>
                    <a:pt x="896736" y="1076608"/>
                    <a:pt x="890594" y="1080155"/>
                  </a:cubicBezTo>
                  <a:cubicBezTo>
                    <a:pt x="878308" y="1087247"/>
                    <a:pt x="860088" y="1081378"/>
                    <a:pt x="840563" y="1066153"/>
                  </a:cubicBezTo>
                  <a:lnTo>
                    <a:pt x="821830" y="1047600"/>
                  </a:lnTo>
                  <a:lnTo>
                    <a:pt x="818825" y="1048084"/>
                  </a:lnTo>
                  <a:lnTo>
                    <a:pt x="818812" y="1050720"/>
                  </a:lnTo>
                  <a:cubicBezTo>
                    <a:pt x="815771" y="1075293"/>
                    <a:pt x="807038" y="1092326"/>
                    <a:pt x="793335" y="1095998"/>
                  </a:cubicBezTo>
                  <a:cubicBezTo>
                    <a:pt x="786484" y="1097834"/>
                    <a:pt x="779038" y="1096156"/>
                    <a:pt x="771441" y="1091548"/>
                  </a:cubicBezTo>
                  <a:lnTo>
                    <a:pt x="752615" y="1073369"/>
                  </a:lnTo>
                  <a:lnTo>
                    <a:pt x="744200" y="1090542"/>
                  </a:lnTo>
                  <a:cubicBezTo>
                    <a:pt x="739407" y="1096401"/>
                    <a:pt x="733512" y="1100511"/>
                    <a:pt x="726661" y="1102347"/>
                  </a:cubicBezTo>
                  <a:cubicBezTo>
                    <a:pt x="712958" y="1106019"/>
                    <a:pt x="698022" y="1099901"/>
                    <a:pt x="684951" y="1087041"/>
                  </a:cubicBezTo>
                  <a:lnTo>
                    <a:pt x="674743" y="1073311"/>
                  </a:lnTo>
                  <a:lnTo>
                    <a:pt x="667148" y="1099566"/>
                  </a:lnTo>
                  <a:cubicBezTo>
                    <a:pt x="661455" y="1109872"/>
                    <a:pt x="653996" y="1116727"/>
                    <a:pt x="644892" y="1119166"/>
                  </a:cubicBezTo>
                  <a:cubicBezTo>
                    <a:pt x="626683" y="1124045"/>
                    <a:pt x="605344" y="1110340"/>
                    <a:pt x="585560" y="1084238"/>
                  </a:cubicBezTo>
                  <a:lnTo>
                    <a:pt x="585380" y="1083931"/>
                  </a:lnTo>
                  <a:lnTo>
                    <a:pt x="581515" y="1098008"/>
                  </a:lnTo>
                  <a:cubicBezTo>
                    <a:pt x="569162" y="1128340"/>
                    <a:pt x="552096" y="1147102"/>
                    <a:pt x="533246" y="1147102"/>
                  </a:cubicBezTo>
                  <a:cubicBezTo>
                    <a:pt x="514396" y="1147102"/>
                    <a:pt x="497329" y="1128341"/>
                    <a:pt x="484976" y="1098008"/>
                  </a:cubicBezTo>
                  <a:lnTo>
                    <a:pt x="481111" y="1083932"/>
                  </a:lnTo>
                  <a:lnTo>
                    <a:pt x="480933" y="1084238"/>
                  </a:lnTo>
                  <a:cubicBezTo>
                    <a:pt x="461149" y="1110340"/>
                    <a:pt x="439810" y="1124045"/>
                    <a:pt x="421601" y="1119166"/>
                  </a:cubicBezTo>
                  <a:cubicBezTo>
                    <a:pt x="412498" y="1116726"/>
                    <a:pt x="405038" y="1109871"/>
                    <a:pt x="399345" y="1099566"/>
                  </a:cubicBezTo>
                  <a:lnTo>
                    <a:pt x="395677" y="1086884"/>
                  </a:lnTo>
                  <a:lnTo>
                    <a:pt x="394373" y="1088536"/>
                  </a:lnTo>
                  <a:cubicBezTo>
                    <a:pt x="376842" y="1106021"/>
                    <a:pt x="359471" y="1114062"/>
                    <a:pt x="346414" y="1108513"/>
                  </a:cubicBezTo>
                  <a:cubicBezTo>
                    <a:pt x="339886" y="1105739"/>
                    <a:pt x="335054" y="1099832"/>
                    <a:pt x="331906" y="1091522"/>
                  </a:cubicBezTo>
                  <a:lnTo>
                    <a:pt x="327704" y="1061549"/>
                  </a:lnTo>
                  <a:lnTo>
                    <a:pt x="323419" y="1067744"/>
                  </a:lnTo>
                  <a:cubicBezTo>
                    <a:pt x="293908" y="1103260"/>
                    <a:pt x="262129" y="1121788"/>
                    <a:pt x="243700" y="1111148"/>
                  </a:cubicBezTo>
                  <a:cubicBezTo>
                    <a:pt x="231414" y="1104055"/>
                    <a:pt x="227388" y="1085341"/>
                    <a:pt x="230811" y="1060819"/>
                  </a:cubicBezTo>
                  <a:lnTo>
                    <a:pt x="232477" y="1054476"/>
                  </a:lnTo>
                  <a:lnTo>
                    <a:pt x="218873" y="1063779"/>
                  </a:lnTo>
                  <a:cubicBezTo>
                    <a:pt x="196929" y="1075246"/>
                    <a:pt x="177951" y="1077745"/>
                    <a:pt x="167141" y="1068559"/>
                  </a:cubicBezTo>
                  <a:cubicBezTo>
                    <a:pt x="161736" y="1063966"/>
                    <a:pt x="158884" y="1056886"/>
                    <a:pt x="158355" y="1048016"/>
                  </a:cubicBezTo>
                  <a:lnTo>
                    <a:pt x="159682" y="1039960"/>
                  </a:lnTo>
                  <a:lnTo>
                    <a:pt x="145017" y="1051600"/>
                  </a:lnTo>
                  <a:cubicBezTo>
                    <a:pt x="75548" y="1097234"/>
                    <a:pt x="11199" y="1121995"/>
                    <a:pt x="1289" y="1106909"/>
                  </a:cubicBezTo>
                  <a:cubicBezTo>
                    <a:pt x="-8621" y="1091823"/>
                    <a:pt x="39660" y="1042601"/>
                    <a:pt x="109129" y="996967"/>
                  </a:cubicBezTo>
                  <a:lnTo>
                    <a:pt x="115536" y="993342"/>
                  </a:lnTo>
                  <a:lnTo>
                    <a:pt x="187643" y="919448"/>
                  </a:lnTo>
                  <a:cubicBezTo>
                    <a:pt x="352467" y="731953"/>
                    <a:pt x="453385" y="479921"/>
                    <a:pt x="453385" y="202779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3300"/>
                </a:gs>
                <a:gs pos="100000">
                  <a:srgbClr val="006600"/>
                </a:gs>
                <a:gs pos="20000">
                  <a:srgbClr val="92D050"/>
                </a:gs>
                <a:gs pos="50000">
                  <a:srgbClr val="FFFFCC"/>
                </a:gs>
                <a:gs pos="80000">
                  <a:srgbClr val="92D050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0" name="フリーフォーム: 図形 299">
              <a:extLst>
                <a:ext uri="{FF2B5EF4-FFF2-40B4-BE49-F238E27FC236}">
                  <a16:creationId xmlns:a16="http://schemas.microsoft.com/office/drawing/2014/main" id="{E663EB5F-8DA3-44C7-A2BD-BE75DE738356}"/>
                </a:ext>
              </a:extLst>
            </p:cNvPr>
            <p:cNvSpPr/>
            <p:nvPr/>
          </p:nvSpPr>
          <p:spPr>
            <a:xfrm>
              <a:off x="5033339" y="3453130"/>
              <a:ext cx="1808140" cy="1540950"/>
            </a:xfrm>
            <a:custGeom>
              <a:avLst/>
              <a:gdLst>
                <a:gd name="connsiteX0" fmla="*/ 1133701 w 1808140"/>
                <a:gd name="connsiteY0" fmla="*/ 78964 h 1576282"/>
                <a:gd name="connsiteX1" fmla="*/ 1162620 w 1808140"/>
                <a:gd name="connsiteY1" fmla="*/ 150124 h 1576282"/>
                <a:gd name="connsiteX2" fmla="*/ 1265607 w 1808140"/>
                <a:gd name="connsiteY2" fmla="*/ 891653 h 1576282"/>
                <a:gd name="connsiteX3" fmla="*/ 1164888 w 1808140"/>
                <a:gd name="connsiteY3" fmla="*/ 1509357 h 1576282"/>
                <a:gd name="connsiteX4" fmla="*/ 1161214 w 1808140"/>
                <a:gd name="connsiteY4" fmla="*/ 1515283 h 1576282"/>
                <a:gd name="connsiteX5" fmla="*/ 1180046 w 1808140"/>
                <a:gd name="connsiteY5" fmla="*/ 1388870 h 1576282"/>
                <a:gd name="connsiteX6" fmla="*/ 1202107 w 1808140"/>
                <a:gd name="connsiteY6" fmla="*/ 923711 h 1576282"/>
                <a:gd name="connsiteX7" fmla="*/ 1152901 w 1808140"/>
                <a:gd name="connsiteY7" fmla="*/ 185587 h 1576282"/>
                <a:gd name="connsiteX8" fmla="*/ 909077 w 1808140"/>
                <a:gd name="connsiteY8" fmla="*/ 78964 h 1576282"/>
                <a:gd name="connsiteX9" fmla="*/ 931936 w 1808140"/>
                <a:gd name="connsiteY9" fmla="*/ 907448 h 1576282"/>
                <a:gd name="connsiteX10" fmla="*/ 909372 w 1808140"/>
                <a:gd name="connsiteY10" fmla="*/ 1540282 h 1576282"/>
                <a:gd name="connsiteX11" fmla="*/ 886217 w 1808140"/>
                <a:gd name="connsiteY11" fmla="*/ 907448 h 1576282"/>
                <a:gd name="connsiteX12" fmla="*/ 909077 w 1808140"/>
                <a:gd name="connsiteY12" fmla="*/ 78964 h 1576282"/>
                <a:gd name="connsiteX13" fmla="*/ 694273 w 1808140"/>
                <a:gd name="connsiteY13" fmla="*/ 78964 h 1576282"/>
                <a:gd name="connsiteX14" fmla="*/ 675074 w 1808140"/>
                <a:gd name="connsiteY14" fmla="*/ 185587 h 1576282"/>
                <a:gd name="connsiteX15" fmla="*/ 625867 w 1808140"/>
                <a:gd name="connsiteY15" fmla="*/ 923711 h 1576282"/>
                <a:gd name="connsiteX16" fmla="*/ 649090 w 1808140"/>
                <a:gd name="connsiteY16" fmla="*/ 1388870 h 1576282"/>
                <a:gd name="connsiteX17" fmla="*/ 667939 w 1808140"/>
                <a:gd name="connsiteY17" fmla="*/ 1509852 h 1576282"/>
                <a:gd name="connsiteX18" fmla="*/ 667622 w 1808140"/>
                <a:gd name="connsiteY18" fmla="*/ 1509357 h 1576282"/>
                <a:gd name="connsiteX19" fmla="*/ 562367 w 1808140"/>
                <a:gd name="connsiteY19" fmla="*/ 891653 h 1576282"/>
                <a:gd name="connsiteX20" fmla="*/ 665354 w 1808140"/>
                <a:gd name="connsiteY20" fmla="*/ 150124 h 1576282"/>
                <a:gd name="connsiteX21" fmla="*/ 1313437 w 1808140"/>
                <a:gd name="connsiteY21" fmla="*/ 69972 h 1576282"/>
                <a:gd name="connsiteX22" fmla="*/ 1373656 w 1808140"/>
                <a:gd name="connsiteY22" fmla="*/ 150123 h 1576282"/>
                <a:gd name="connsiteX23" fmla="*/ 1564057 w 1808140"/>
                <a:gd name="connsiteY23" fmla="*/ 891652 h 1576282"/>
                <a:gd name="connsiteX24" fmla="*/ 1377849 w 1808140"/>
                <a:gd name="connsiteY24" fmla="*/ 1509356 h 1576282"/>
                <a:gd name="connsiteX25" fmla="*/ 1364238 w 1808140"/>
                <a:gd name="connsiteY25" fmla="*/ 1521230 h 1576282"/>
                <a:gd name="connsiteX26" fmla="*/ 1397483 w 1808140"/>
                <a:gd name="connsiteY26" fmla="*/ 1463418 h 1576282"/>
                <a:gd name="connsiteX27" fmla="*/ 1494207 w 1808140"/>
                <a:gd name="connsiteY27" fmla="*/ 904156 h 1576282"/>
                <a:gd name="connsiteX28" fmla="*/ 1324265 w 1808140"/>
                <a:gd name="connsiteY28" fmla="*/ 87749 h 1576282"/>
                <a:gd name="connsiteX29" fmla="*/ 514537 w 1808140"/>
                <a:gd name="connsiteY29" fmla="*/ 69972 h 1576282"/>
                <a:gd name="connsiteX30" fmla="*/ 503710 w 1808140"/>
                <a:gd name="connsiteY30" fmla="*/ 87749 h 1576282"/>
                <a:gd name="connsiteX31" fmla="*/ 333767 w 1808140"/>
                <a:gd name="connsiteY31" fmla="*/ 904156 h 1576282"/>
                <a:gd name="connsiteX32" fmla="*/ 435228 w 1808140"/>
                <a:gd name="connsiteY32" fmla="*/ 1463418 h 1576282"/>
                <a:gd name="connsiteX33" fmla="*/ 466954 w 1808140"/>
                <a:gd name="connsiteY33" fmla="*/ 1516489 h 1576282"/>
                <a:gd name="connsiteX34" fmla="*/ 458512 w 1808140"/>
                <a:gd name="connsiteY34" fmla="*/ 1509356 h 1576282"/>
                <a:gd name="connsiteX35" fmla="*/ 263917 w 1808140"/>
                <a:gd name="connsiteY35" fmla="*/ 891652 h 1576282"/>
                <a:gd name="connsiteX36" fmla="*/ 454318 w 1808140"/>
                <a:gd name="connsiteY36" fmla="*/ 150123 h 1576282"/>
                <a:gd name="connsiteX37" fmla="*/ 1320002 w 1808140"/>
                <a:gd name="connsiteY37" fmla="*/ 1 h 1576282"/>
                <a:gd name="connsiteX38" fmla="*/ 1335003 w 1808140"/>
                <a:gd name="connsiteY38" fmla="*/ 8078 h 1576282"/>
                <a:gd name="connsiteX39" fmla="*/ 1808140 w 1808140"/>
                <a:gd name="connsiteY39" fmla="*/ 896678 h 1576282"/>
                <a:gd name="connsiteX40" fmla="*/ 1417518 w 1808140"/>
                <a:gd name="connsiteY40" fmla="*/ 1571519 h 1576282"/>
                <a:gd name="connsiteX41" fmla="*/ 1404371 w 1808140"/>
                <a:gd name="connsiteY41" fmla="*/ 1576282 h 1576282"/>
                <a:gd name="connsiteX42" fmla="*/ 1499334 w 1808140"/>
                <a:gd name="connsiteY42" fmla="*/ 1512299 h 1576282"/>
                <a:gd name="connsiteX43" fmla="*/ 1738290 w 1808140"/>
                <a:gd name="connsiteY43" fmla="*/ 900079 h 1576282"/>
                <a:gd name="connsiteX44" fmla="*/ 1370490 w 1808140"/>
                <a:gd name="connsiteY44" fmla="*/ 38216 h 1576282"/>
                <a:gd name="connsiteX45" fmla="*/ 488138 w 1808140"/>
                <a:gd name="connsiteY45" fmla="*/ 0 h 1576282"/>
                <a:gd name="connsiteX46" fmla="*/ 437650 w 1808140"/>
                <a:gd name="connsiteY46" fmla="*/ 38215 h 1576282"/>
                <a:gd name="connsiteX47" fmla="*/ 69850 w 1808140"/>
                <a:gd name="connsiteY47" fmla="*/ 900078 h 1576282"/>
                <a:gd name="connsiteX48" fmla="*/ 319569 w 1808140"/>
                <a:gd name="connsiteY48" fmla="*/ 1512298 h 1576282"/>
                <a:gd name="connsiteX49" fmla="*/ 414761 w 1808140"/>
                <a:gd name="connsiteY49" fmla="*/ 1574414 h 1576282"/>
                <a:gd name="connsiteX50" fmla="*/ 406569 w 1808140"/>
                <a:gd name="connsiteY50" fmla="*/ 1571518 h 1576282"/>
                <a:gd name="connsiteX51" fmla="*/ 0 w 1808140"/>
                <a:gd name="connsiteY51" fmla="*/ 896677 h 1576282"/>
                <a:gd name="connsiteX52" fmla="*/ 473137 w 1808140"/>
                <a:gd name="connsiteY52" fmla="*/ 8077 h 1576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808140" h="1576282">
                  <a:moveTo>
                    <a:pt x="1133701" y="78964"/>
                  </a:moveTo>
                  <a:lnTo>
                    <a:pt x="1162620" y="150124"/>
                  </a:lnTo>
                  <a:cubicBezTo>
                    <a:pt x="1226251" y="339898"/>
                    <a:pt x="1265607" y="602068"/>
                    <a:pt x="1265607" y="891653"/>
                  </a:cubicBezTo>
                  <a:cubicBezTo>
                    <a:pt x="1265607" y="1181238"/>
                    <a:pt x="1227385" y="1381496"/>
                    <a:pt x="1164888" y="1509357"/>
                  </a:cubicBezTo>
                  <a:lnTo>
                    <a:pt x="1161214" y="1515283"/>
                  </a:lnTo>
                  <a:lnTo>
                    <a:pt x="1180046" y="1388870"/>
                  </a:lnTo>
                  <a:cubicBezTo>
                    <a:pt x="1194277" y="1260154"/>
                    <a:pt x="1202107" y="1105989"/>
                    <a:pt x="1202107" y="923711"/>
                  </a:cubicBezTo>
                  <a:cubicBezTo>
                    <a:pt x="1202107" y="650293"/>
                    <a:pt x="1183967" y="396288"/>
                    <a:pt x="1152901" y="185587"/>
                  </a:cubicBezTo>
                  <a:close/>
                  <a:moveTo>
                    <a:pt x="909077" y="78964"/>
                  </a:moveTo>
                  <a:cubicBezTo>
                    <a:pt x="921702" y="78964"/>
                    <a:pt x="931936" y="449889"/>
                    <a:pt x="931936" y="907448"/>
                  </a:cubicBezTo>
                  <a:cubicBezTo>
                    <a:pt x="931936" y="1365007"/>
                    <a:pt x="921996" y="1540282"/>
                    <a:pt x="909372" y="1540282"/>
                  </a:cubicBezTo>
                  <a:cubicBezTo>
                    <a:pt x="896747" y="1540282"/>
                    <a:pt x="886217" y="1365007"/>
                    <a:pt x="886217" y="907448"/>
                  </a:cubicBezTo>
                  <a:cubicBezTo>
                    <a:pt x="886217" y="449889"/>
                    <a:pt x="896452" y="78964"/>
                    <a:pt x="909077" y="78964"/>
                  </a:cubicBezTo>
                  <a:close/>
                  <a:moveTo>
                    <a:pt x="694273" y="78964"/>
                  </a:moveTo>
                  <a:lnTo>
                    <a:pt x="675074" y="185587"/>
                  </a:lnTo>
                  <a:cubicBezTo>
                    <a:pt x="644007" y="396288"/>
                    <a:pt x="625867" y="650293"/>
                    <a:pt x="625867" y="923711"/>
                  </a:cubicBezTo>
                  <a:cubicBezTo>
                    <a:pt x="625867" y="1105989"/>
                    <a:pt x="634162" y="1260154"/>
                    <a:pt x="649090" y="1388870"/>
                  </a:cubicBezTo>
                  <a:lnTo>
                    <a:pt x="667939" y="1509852"/>
                  </a:lnTo>
                  <a:lnTo>
                    <a:pt x="667622" y="1509357"/>
                  </a:lnTo>
                  <a:cubicBezTo>
                    <a:pt x="602858" y="1381496"/>
                    <a:pt x="562367" y="1181238"/>
                    <a:pt x="562367" y="891653"/>
                  </a:cubicBezTo>
                  <a:cubicBezTo>
                    <a:pt x="562367" y="602068"/>
                    <a:pt x="601724" y="339898"/>
                    <a:pt x="665354" y="150124"/>
                  </a:cubicBezTo>
                  <a:close/>
                  <a:moveTo>
                    <a:pt x="1313437" y="69972"/>
                  </a:moveTo>
                  <a:lnTo>
                    <a:pt x="1373656" y="150123"/>
                  </a:lnTo>
                  <a:cubicBezTo>
                    <a:pt x="1491296" y="339897"/>
                    <a:pt x="1564057" y="602067"/>
                    <a:pt x="1564057" y="891652"/>
                  </a:cubicBezTo>
                  <a:cubicBezTo>
                    <a:pt x="1564057" y="1181237"/>
                    <a:pt x="1493392" y="1381495"/>
                    <a:pt x="1377849" y="1509356"/>
                  </a:cubicBezTo>
                  <a:lnTo>
                    <a:pt x="1364238" y="1521230"/>
                  </a:lnTo>
                  <a:lnTo>
                    <a:pt x="1397483" y="1463418"/>
                  </a:lnTo>
                  <a:cubicBezTo>
                    <a:pt x="1458729" y="1327075"/>
                    <a:pt x="1494207" y="1143276"/>
                    <a:pt x="1494207" y="904156"/>
                  </a:cubicBezTo>
                  <a:cubicBezTo>
                    <a:pt x="1494207" y="585329"/>
                    <a:pt x="1429264" y="296686"/>
                    <a:pt x="1324265" y="87749"/>
                  </a:cubicBezTo>
                  <a:close/>
                  <a:moveTo>
                    <a:pt x="514537" y="69972"/>
                  </a:moveTo>
                  <a:lnTo>
                    <a:pt x="503710" y="87749"/>
                  </a:lnTo>
                  <a:cubicBezTo>
                    <a:pt x="398711" y="296686"/>
                    <a:pt x="333767" y="585329"/>
                    <a:pt x="333767" y="904156"/>
                  </a:cubicBezTo>
                  <a:cubicBezTo>
                    <a:pt x="333767" y="1143276"/>
                    <a:pt x="371350" y="1327075"/>
                    <a:pt x="435228" y="1463418"/>
                  </a:cubicBezTo>
                  <a:lnTo>
                    <a:pt x="466954" y="1516489"/>
                  </a:lnTo>
                  <a:lnTo>
                    <a:pt x="458512" y="1509356"/>
                  </a:lnTo>
                  <a:cubicBezTo>
                    <a:pt x="338775" y="1381495"/>
                    <a:pt x="263917" y="1181237"/>
                    <a:pt x="263917" y="891652"/>
                  </a:cubicBezTo>
                  <a:cubicBezTo>
                    <a:pt x="263917" y="602067"/>
                    <a:pt x="336679" y="339897"/>
                    <a:pt x="454318" y="150123"/>
                  </a:cubicBezTo>
                  <a:close/>
                  <a:moveTo>
                    <a:pt x="1320002" y="1"/>
                  </a:moveTo>
                  <a:lnTo>
                    <a:pt x="1335003" y="8078"/>
                  </a:lnTo>
                  <a:cubicBezTo>
                    <a:pt x="1616825" y="179208"/>
                    <a:pt x="1808140" y="512969"/>
                    <a:pt x="1808140" y="896678"/>
                  </a:cubicBezTo>
                  <a:cubicBezTo>
                    <a:pt x="1808140" y="1245505"/>
                    <a:pt x="1654585" y="1459830"/>
                    <a:pt x="1417518" y="1571519"/>
                  </a:cubicBezTo>
                  <a:lnTo>
                    <a:pt x="1404371" y="1576282"/>
                  </a:lnTo>
                  <a:lnTo>
                    <a:pt x="1499334" y="1512299"/>
                  </a:lnTo>
                  <a:cubicBezTo>
                    <a:pt x="1647607" y="1385573"/>
                    <a:pt x="1738290" y="1187094"/>
                    <a:pt x="1738290" y="900079"/>
                  </a:cubicBezTo>
                  <a:cubicBezTo>
                    <a:pt x="1738290" y="541311"/>
                    <a:pt x="1592395" y="224999"/>
                    <a:pt x="1370490" y="38216"/>
                  </a:cubicBezTo>
                  <a:close/>
                  <a:moveTo>
                    <a:pt x="488138" y="0"/>
                  </a:moveTo>
                  <a:lnTo>
                    <a:pt x="437650" y="38215"/>
                  </a:lnTo>
                  <a:cubicBezTo>
                    <a:pt x="215746" y="224998"/>
                    <a:pt x="69850" y="541310"/>
                    <a:pt x="69850" y="900078"/>
                  </a:cubicBezTo>
                  <a:cubicBezTo>
                    <a:pt x="69850" y="1187093"/>
                    <a:pt x="165914" y="1385572"/>
                    <a:pt x="319569" y="1512298"/>
                  </a:cubicBezTo>
                  <a:lnTo>
                    <a:pt x="414761" y="1574414"/>
                  </a:lnTo>
                  <a:lnTo>
                    <a:pt x="406569" y="1571518"/>
                  </a:lnTo>
                  <a:cubicBezTo>
                    <a:pt x="162668" y="1459829"/>
                    <a:pt x="0" y="1245504"/>
                    <a:pt x="0" y="896677"/>
                  </a:cubicBezTo>
                  <a:cubicBezTo>
                    <a:pt x="0" y="512968"/>
                    <a:pt x="191315" y="179207"/>
                    <a:pt x="473137" y="8077"/>
                  </a:cubicBez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01" name="グループ化 300">
              <a:extLst>
                <a:ext uri="{FF2B5EF4-FFF2-40B4-BE49-F238E27FC236}">
                  <a16:creationId xmlns:a16="http://schemas.microsoft.com/office/drawing/2014/main" id="{C8B1CD88-881F-4D04-8A2F-0C22F63D0983}"/>
                </a:ext>
              </a:extLst>
            </p:cNvPr>
            <p:cNvGrpSpPr/>
            <p:nvPr/>
          </p:nvGrpSpPr>
          <p:grpSpPr>
            <a:xfrm>
              <a:off x="5124609" y="3554329"/>
              <a:ext cx="1625600" cy="1389769"/>
              <a:chOff x="577850" y="1631950"/>
              <a:chExt cx="2205979" cy="1885950"/>
            </a:xfrm>
            <a:solidFill>
              <a:srgbClr val="FFFFCC">
                <a:alpha val="40000"/>
              </a:srgbClr>
            </a:solidFill>
          </p:grpSpPr>
          <p:sp>
            <p:nvSpPr>
              <p:cNvPr id="302" name="楕円 301">
                <a:extLst>
                  <a:ext uri="{FF2B5EF4-FFF2-40B4-BE49-F238E27FC236}">
                    <a16:creationId xmlns:a16="http://schemas.microsoft.com/office/drawing/2014/main" id="{86558367-3319-4880-A094-4F321F1C2B35}"/>
                  </a:ext>
                </a:extLst>
              </p:cNvPr>
              <p:cNvSpPr/>
              <p:nvPr/>
            </p:nvSpPr>
            <p:spPr>
              <a:xfrm>
                <a:off x="1352550" y="1631950"/>
                <a:ext cx="508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楕円 302">
                <a:extLst>
                  <a:ext uri="{FF2B5EF4-FFF2-40B4-BE49-F238E27FC236}">
                    <a16:creationId xmlns:a16="http://schemas.microsoft.com/office/drawing/2014/main" id="{AE7490B0-73BB-4A90-9763-1BD9EEDE40D4}"/>
                  </a:ext>
                </a:extLst>
              </p:cNvPr>
              <p:cNvSpPr/>
              <p:nvPr/>
            </p:nvSpPr>
            <p:spPr>
              <a:xfrm>
                <a:off x="1936750" y="1790700"/>
                <a:ext cx="508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楕円 303">
                <a:extLst>
                  <a:ext uri="{FF2B5EF4-FFF2-40B4-BE49-F238E27FC236}">
                    <a16:creationId xmlns:a16="http://schemas.microsoft.com/office/drawing/2014/main" id="{6830C841-CD84-43FE-B378-5F47F006E75A}"/>
                  </a:ext>
                </a:extLst>
              </p:cNvPr>
              <p:cNvSpPr/>
              <p:nvPr/>
            </p:nvSpPr>
            <p:spPr>
              <a:xfrm>
                <a:off x="1587500" y="2063750"/>
                <a:ext cx="508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楕円 304">
                <a:extLst>
                  <a:ext uri="{FF2B5EF4-FFF2-40B4-BE49-F238E27FC236}">
                    <a16:creationId xmlns:a16="http://schemas.microsoft.com/office/drawing/2014/main" id="{981389B8-6C5A-499F-A078-A0CFE4808633}"/>
                  </a:ext>
                </a:extLst>
              </p:cNvPr>
              <p:cNvSpPr/>
              <p:nvPr/>
            </p:nvSpPr>
            <p:spPr>
              <a:xfrm>
                <a:off x="1123950" y="2273300"/>
                <a:ext cx="508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楕円 305">
                <a:extLst>
                  <a:ext uri="{FF2B5EF4-FFF2-40B4-BE49-F238E27FC236}">
                    <a16:creationId xmlns:a16="http://schemas.microsoft.com/office/drawing/2014/main" id="{5DE34C8C-225C-4138-873E-FF8857FE3E91}"/>
                  </a:ext>
                </a:extLst>
              </p:cNvPr>
              <p:cNvSpPr/>
              <p:nvPr/>
            </p:nvSpPr>
            <p:spPr>
              <a:xfrm>
                <a:off x="1638300" y="2514600"/>
                <a:ext cx="508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楕円 306">
                <a:extLst>
                  <a:ext uri="{FF2B5EF4-FFF2-40B4-BE49-F238E27FC236}">
                    <a16:creationId xmlns:a16="http://schemas.microsoft.com/office/drawing/2014/main" id="{28EB96D8-EC0C-4E43-8D45-4D2412AF1806}"/>
                  </a:ext>
                </a:extLst>
              </p:cNvPr>
              <p:cNvSpPr/>
              <p:nvPr/>
            </p:nvSpPr>
            <p:spPr>
              <a:xfrm>
                <a:off x="1993900" y="2266950"/>
                <a:ext cx="508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楕円 307">
                <a:extLst>
                  <a:ext uri="{FF2B5EF4-FFF2-40B4-BE49-F238E27FC236}">
                    <a16:creationId xmlns:a16="http://schemas.microsoft.com/office/drawing/2014/main" id="{4F94E1BC-6ED3-4BA3-ABF0-FDFA7258AF8B}"/>
                  </a:ext>
                </a:extLst>
              </p:cNvPr>
              <p:cNvSpPr/>
              <p:nvPr/>
            </p:nvSpPr>
            <p:spPr>
              <a:xfrm>
                <a:off x="1327150" y="2743200"/>
                <a:ext cx="508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楕円 308">
                <a:extLst>
                  <a:ext uri="{FF2B5EF4-FFF2-40B4-BE49-F238E27FC236}">
                    <a16:creationId xmlns:a16="http://schemas.microsoft.com/office/drawing/2014/main" id="{61EC2599-78F6-45AD-9988-1BD848A845B3}"/>
                  </a:ext>
                </a:extLst>
              </p:cNvPr>
              <p:cNvSpPr/>
              <p:nvPr/>
            </p:nvSpPr>
            <p:spPr>
              <a:xfrm rot="688545">
                <a:off x="882650" y="2565400"/>
                <a:ext cx="508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楕円 309">
                <a:extLst>
                  <a:ext uri="{FF2B5EF4-FFF2-40B4-BE49-F238E27FC236}">
                    <a16:creationId xmlns:a16="http://schemas.microsoft.com/office/drawing/2014/main" id="{2A313DE8-4F78-4902-92B2-8D9FC3FBA4F0}"/>
                  </a:ext>
                </a:extLst>
              </p:cNvPr>
              <p:cNvSpPr/>
              <p:nvPr/>
            </p:nvSpPr>
            <p:spPr>
              <a:xfrm rot="688545">
                <a:off x="933450" y="1911351"/>
                <a:ext cx="508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楕円 310">
                <a:extLst>
                  <a:ext uri="{FF2B5EF4-FFF2-40B4-BE49-F238E27FC236}">
                    <a16:creationId xmlns:a16="http://schemas.microsoft.com/office/drawing/2014/main" id="{3A58FBCE-E54E-40B3-BCA4-297001FCE311}"/>
                  </a:ext>
                </a:extLst>
              </p:cNvPr>
              <p:cNvSpPr/>
              <p:nvPr/>
            </p:nvSpPr>
            <p:spPr>
              <a:xfrm rot="20966557">
                <a:off x="2543635" y="2114552"/>
                <a:ext cx="508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楕円 311">
                <a:extLst>
                  <a:ext uri="{FF2B5EF4-FFF2-40B4-BE49-F238E27FC236}">
                    <a16:creationId xmlns:a16="http://schemas.microsoft.com/office/drawing/2014/main" id="{B7EF68B4-A1E6-4AF9-8198-227B5FD73698}"/>
                  </a:ext>
                </a:extLst>
              </p:cNvPr>
              <p:cNvSpPr/>
              <p:nvPr/>
            </p:nvSpPr>
            <p:spPr>
              <a:xfrm rot="20966557">
                <a:off x="2466328" y="2620238"/>
                <a:ext cx="508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楕円 312">
                <a:extLst>
                  <a:ext uri="{FF2B5EF4-FFF2-40B4-BE49-F238E27FC236}">
                    <a16:creationId xmlns:a16="http://schemas.microsoft.com/office/drawing/2014/main" id="{EA448EFC-3330-45B7-93D2-746C0FAB46C3}"/>
                  </a:ext>
                </a:extLst>
              </p:cNvPr>
              <p:cNvSpPr/>
              <p:nvPr/>
            </p:nvSpPr>
            <p:spPr>
              <a:xfrm>
                <a:off x="1930400" y="2794000"/>
                <a:ext cx="508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楕円 313">
                <a:extLst>
                  <a:ext uri="{FF2B5EF4-FFF2-40B4-BE49-F238E27FC236}">
                    <a16:creationId xmlns:a16="http://schemas.microsoft.com/office/drawing/2014/main" id="{6799EF49-73CC-4EEA-8E1C-160E450B710C}"/>
                  </a:ext>
                </a:extLst>
              </p:cNvPr>
              <p:cNvSpPr/>
              <p:nvPr/>
            </p:nvSpPr>
            <p:spPr>
              <a:xfrm>
                <a:off x="1689100" y="3143250"/>
                <a:ext cx="508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楕円 314">
                <a:extLst>
                  <a:ext uri="{FF2B5EF4-FFF2-40B4-BE49-F238E27FC236}">
                    <a16:creationId xmlns:a16="http://schemas.microsoft.com/office/drawing/2014/main" id="{9F8A05DA-3B59-4F58-805A-6E29CF2C4F31}"/>
                  </a:ext>
                </a:extLst>
              </p:cNvPr>
              <p:cNvSpPr/>
              <p:nvPr/>
            </p:nvSpPr>
            <p:spPr>
              <a:xfrm rot="688545">
                <a:off x="730250" y="2965450"/>
                <a:ext cx="508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楕円 315">
                <a:extLst>
                  <a:ext uri="{FF2B5EF4-FFF2-40B4-BE49-F238E27FC236}">
                    <a16:creationId xmlns:a16="http://schemas.microsoft.com/office/drawing/2014/main" id="{182F1C2F-D3F3-4E20-8308-84B45B565823}"/>
                  </a:ext>
                </a:extLst>
              </p:cNvPr>
              <p:cNvSpPr/>
              <p:nvPr/>
            </p:nvSpPr>
            <p:spPr>
              <a:xfrm>
                <a:off x="1117600" y="3092450"/>
                <a:ext cx="508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楕円 316">
                <a:extLst>
                  <a:ext uri="{FF2B5EF4-FFF2-40B4-BE49-F238E27FC236}">
                    <a16:creationId xmlns:a16="http://schemas.microsoft.com/office/drawing/2014/main" id="{E3C42097-295B-4D43-8385-7E4497A69988}"/>
                  </a:ext>
                </a:extLst>
              </p:cNvPr>
              <p:cNvSpPr/>
              <p:nvPr/>
            </p:nvSpPr>
            <p:spPr>
              <a:xfrm rot="20966557">
                <a:off x="2275828" y="3071088"/>
                <a:ext cx="508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楕円 317">
                <a:extLst>
                  <a:ext uri="{FF2B5EF4-FFF2-40B4-BE49-F238E27FC236}">
                    <a16:creationId xmlns:a16="http://schemas.microsoft.com/office/drawing/2014/main" id="{9E5B2510-3FF3-41C5-8210-DAEDCFE3F4EC}"/>
                  </a:ext>
                </a:extLst>
              </p:cNvPr>
              <p:cNvSpPr/>
              <p:nvPr/>
            </p:nvSpPr>
            <p:spPr>
              <a:xfrm rot="688545">
                <a:off x="577850" y="2235200"/>
                <a:ext cx="508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楕円 318">
                <a:extLst>
                  <a:ext uri="{FF2B5EF4-FFF2-40B4-BE49-F238E27FC236}">
                    <a16:creationId xmlns:a16="http://schemas.microsoft.com/office/drawing/2014/main" id="{EB75D8FC-C69C-4127-A1DA-6DC4B455F3A7}"/>
                  </a:ext>
                </a:extLst>
              </p:cNvPr>
              <p:cNvSpPr/>
              <p:nvPr/>
            </p:nvSpPr>
            <p:spPr>
              <a:xfrm>
                <a:off x="2324100" y="1676400"/>
                <a:ext cx="508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楕円 319">
                <a:extLst>
                  <a:ext uri="{FF2B5EF4-FFF2-40B4-BE49-F238E27FC236}">
                    <a16:creationId xmlns:a16="http://schemas.microsoft.com/office/drawing/2014/main" id="{1B179A58-E677-494E-A531-B9CE2F3A71C4}"/>
                  </a:ext>
                </a:extLst>
              </p:cNvPr>
              <p:cNvSpPr/>
              <p:nvPr/>
            </p:nvSpPr>
            <p:spPr>
              <a:xfrm rot="20966557">
                <a:off x="2733029" y="2931387"/>
                <a:ext cx="508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楕円 320">
                <a:extLst>
                  <a:ext uri="{FF2B5EF4-FFF2-40B4-BE49-F238E27FC236}">
                    <a16:creationId xmlns:a16="http://schemas.microsoft.com/office/drawing/2014/main" id="{6248A37A-174E-44AD-8BCF-9AD5A2088835}"/>
                  </a:ext>
                </a:extLst>
              </p:cNvPr>
              <p:cNvSpPr/>
              <p:nvPr/>
            </p:nvSpPr>
            <p:spPr>
              <a:xfrm>
                <a:off x="1339850" y="3416300"/>
                <a:ext cx="508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楕円 321">
                <a:extLst>
                  <a:ext uri="{FF2B5EF4-FFF2-40B4-BE49-F238E27FC236}">
                    <a16:creationId xmlns:a16="http://schemas.microsoft.com/office/drawing/2014/main" id="{1379A29B-8EAE-4EF8-830E-89EE9B066133}"/>
                  </a:ext>
                </a:extLst>
              </p:cNvPr>
              <p:cNvSpPr/>
              <p:nvPr/>
            </p:nvSpPr>
            <p:spPr>
              <a:xfrm>
                <a:off x="2057400" y="3409950"/>
                <a:ext cx="508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9B1C916-78FC-410F-AA5A-8B5B7D81621B}"/>
              </a:ext>
            </a:extLst>
          </p:cNvPr>
          <p:cNvGrpSpPr/>
          <p:nvPr/>
        </p:nvGrpSpPr>
        <p:grpSpPr>
          <a:xfrm>
            <a:off x="3838104" y="1510537"/>
            <a:ext cx="2347502" cy="1591926"/>
            <a:chOff x="3463263" y="1409951"/>
            <a:chExt cx="2018650" cy="1368921"/>
          </a:xfrm>
        </p:grpSpPr>
        <p:grpSp>
          <p:nvGrpSpPr>
            <p:cNvPr id="323" name="グループ化 322">
              <a:extLst>
                <a:ext uri="{FF2B5EF4-FFF2-40B4-BE49-F238E27FC236}">
                  <a16:creationId xmlns:a16="http://schemas.microsoft.com/office/drawing/2014/main" id="{F93FC22A-E710-4F46-AFC1-7BC4E6326E21}"/>
                </a:ext>
              </a:extLst>
            </p:cNvPr>
            <p:cNvGrpSpPr/>
            <p:nvPr/>
          </p:nvGrpSpPr>
          <p:grpSpPr>
            <a:xfrm>
              <a:off x="4161292" y="1409951"/>
              <a:ext cx="647727" cy="905794"/>
              <a:chOff x="4953000" y="2357246"/>
              <a:chExt cx="1968818" cy="2753234"/>
            </a:xfrm>
          </p:grpSpPr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D3D1124A-0AF4-4300-8052-8B87AAAD18CC}"/>
                  </a:ext>
                </a:extLst>
              </p:cNvPr>
              <p:cNvSpPr/>
              <p:nvPr/>
            </p:nvSpPr>
            <p:spPr>
              <a:xfrm>
                <a:off x="4953000" y="3260770"/>
                <a:ext cx="1968818" cy="1849710"/>
              </a:xfrm>
              <a:custGeom>
                <a:avLst/>
                <a:gdLst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1849710"/>
                  <a:gd name="connsiteX1" fmla="*/ 1968818 w 1968818"/>
                  <a:gd name="connsiteY1" fmla="*/ 1048680 h 1849710"/>
                  <a:gd name="connsiteX2" fmla="*/ 997109 w 1968818"/>
                  <a:gd name="connsiteY2" fmla="*/ 1849710 h 1849710"/>
                  <a:gd name="connsiteX3" fmla="*/ 0 w 1968818"/>
                  <a:gd name="connsiteY3" fmla="*/ 1048680 h 1849710"/>
                  <a:gd name="connsiteX4" fmla="*/ 984409 w 1968818"/>
                  <a:gd name="connsiteY4" fmla="*/ 0 h 1849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8818" h="1849710">
                    <a:moveTo>
                      <a:pt x="984409" y="0"/>
                    </a:moveTo>
                    <a:cubicBezTo>
                      <a:pt x="1528083" y="0"/>
                      <a:pt x="1968818" y="469510"/>
                      <a:pt x="1968818" y="1048680"/>
                    </a:cubicBezTo>
                    <a:cubicBezTo>
                      <a:pt x="1968818" y="1627850"/>
                      <a:pt x="1540783" y="1849710"/>
                      <a:pt x="997109" y="1849710"/>
                    </a:cubicBezTo>
                    <a:cubicBezTo>
                      <a:pt x="453435" y="1849710"/>
                      <a:pt x="0" y="1627850"/>
                      <a:pt x="0" y="1048680"/>
                    </a:cubicBezTo>
                    <a:cubicBezTo>
                      <a:pt x="0" y="469510"/>
                      <a:pt x="440735" y="0"/>
                      <a:pt x="984409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800000"/>
                  </a:gs>
                  <a:gs pos="0">
                    <a:srgbClr val="800000"/>
                  </a:gs>
                  <a:gs pos="25000">
                    <a:srgbClr val="C00000"/>
                  </a:gs>
                  <a:gs pos="50000">
                    <a:srgbClr val="FF0000"/>
                  </a:gs>
                  <a:gs pos="75000">
                    <a:srgbClr val="C0000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1F121AC5-96C9-4510-8814-0AB00F51507E}"/>
                  </a:ext>
                </a:extLst>
              </p:cNvPr>
              <p:cNvSpPr/>
              <p:nvPr/>
            </p:nvSpPr>
            <p:spPr>
              <a:xfrm>
                <a:off x="5404163" y="2357246"/>
                <a:ext cx="1044745" cy="1147102"/>
              </a:xfrm>
              <a:custGeom>
                <a:avLst/>
                <a:gdLst>
                  <a:gd name="connsiteX0" fmla="*/ 434196 w 1044745"/>
                  <a:gd name="connsiteY0" fmla="*/ 0 h 1147102"/>
                  <a:gd name="connsiteX1" fmla="*/ 636836 w 1044745"/>
                  <a:gd name="connsiteY1" fmla="*/ 0 h 1147102"/>
                  <a:gd name="connsiteX2" fmla="*/ 617647 w 1044745"/>
                  <a:gd name="connsiteY2" fmla="*/ 202779 h 1147102"/>
                  <a:gd name="connsiteX3" fmla="*/ 957834 w 1044745"/>
                  <a:gd name="connsiteY3" fmla="*/ 995736 h 1147102"/>
                  <a:gd name="connsiteX4" fmla="*/ 987097 w 1044745"/>
                  <a:gd name="connsiteY4" fmla="*/ 1019633 h 1147102"/>
                  <a:gd name="connsiteX5" fmla="*/ 986105 w 1044745"/>
                  <a:gd name="connsiteY5" fmla="*/ 1019887 h 1147102"/>
                  <a:gd name="connsiteX6" fmla="*/ 998335 w 1044745"/>
                  <a:gd name="connsiteY6" fmla="*/ 1028034 h 1147102"/>
                  <a:gd name="connsiteX7" fmla="*/ 1043041 w 1044745"/>
                  <a:gd name="connsiteY7" fmla="*/ 1093324 h 1147102"/>
                  <a:gd name="connsiteX8" fmla="*/ 923300 w 1044745"/>
                  <a:gd name="connsiteY8" fmla="*/ 1067038 h 1147102"/>
                  <a:gd name="connsiteX9" fmla="*/ 903103 w 1044745"/>
                  <a:gd name="connsiteY9" fmla="*/ 1051543 h 1147102"/>
                  <a:gd name="connsiteX10" fmla="*/ 902929 w 1044745"/>
                  <a:gd name="connsiteY10" fmla="*/ 1061526 h 1147102"/>
                  <a:gd name="connsiteX11" fmla="*/ 890594 w 1044745"/>
                  <a:gd name="connsiteY11" fmla="*/ 1080155 h 1147102"/>
                  <a:gd name="connsiteX12" fmla="*/ 840563 w 1044745"/>
                  <a:gd name="connsiteY12" fmla="*/ 1066153 h 1147102"/>
                  <a:gd name="connsiteX13" fmla="*/ 821830 w 1044745"/>
                  <a:gd name="connsiteY13" fmla="*/ 1047600 h 1147102"/>
                  <a:gd name="connsiteX14" fmla="*/ 818825 w 1044745"/>
                  <a:gd name="connsiteY14" fmla="*/ 1048084 h 1147102"/>
                  <a:gd name="connsiteX15" fmla="*/ 818812 w 1044745"/>
                  <a:gd name="connsiteY15" fmla="*/ 1050720 h 1147102"/>
                  <a:gd name="connsiteX16" fmla="*/ 793335 w 1044745"/>
                  <a:gd name="connsiteY16" fmla="*/ 1095998 h 1147102"/>
                  <a:gd name="connsiteX17" fmla="*/ 771441 w 1044745"/>
                  <a:gd name="connsiteY17" fmla="*/ 1091548 h 1147102"/>
                  <a:gd name="connsiteX18" fmla="*/ 752615 w 1044745"/>
                  <a:gd name="connsiteY18" fmla="*/ 1073369 h 1147102"/>
                  <a:gd name="connsiteX19" fmla="*/ 744200 w 1044745"/>
                  <a:gd name="connsiteY19" fmla="*/ 1090542 h 1147102"/>
                  <a:gd name="connsiteX20" fmla="*/ 726661 w 1044745"/>
                  <a:gd name="connsiteY20" fmla="*/ 1102347 h 1147102"/>
                  <a:gd name="connsiteX21" fmla="*/ 684951 w 1044745"/>
                  <a:gd name="connsiteY21" fmla="*/ 1087041 h 1147102"/>
                  <a:gd name="connsiteX22" fmla="*/ 674743 w 1044745"/>
                  <a:gd name="connsiteY22" fmla="*/ 1073311 h 1147102"/>
                  <a:gd name="connsiteX23" fmla="*/ 667148 w 1044745"/>
                  <a:gd name="connsiteY23" fmla="*/ 1099566 h 1147102"/>
                  <a:gd name="connsiteX24" fmla="*/ 644892 w 1044745"/>
                  <a:gd name="connsiteY24" fmla="*/ 1119166 h 1147102"/>
                  <a:gd name="connsiteX25" fmla="*/ 585560 w 1044745"/>
                  <a:gd name="connsiteY25" fmla="*/ 1084238 h 1147102"/>
                  <a:gd name="connsiteX26" fmla="*/ 585380 w 1044745"/>
                  <a:gd name="connsiteY26" fmla="*/ 1083931 h 1147102"/>
                  <a:gd name="connsiteX27" fmla="*/ 581515 w 1044745"/>
                  <a:gd name="connsiteY27" fmla="*/ 1098008 h 1147102"/>
                  <a:gd name="connsiteX28" fmla="*/ 533246 w 1044745"/>
                  <a:gd name="connsiteY28" fmla="*/ 1147102 h 1147102"/>
                  <a:gd name="connsiteX29" fmla="*/ 484976 w 1044745"/>
                  <a:gd name="connsiteY29" fmla="*/ 1098008 h 1147102"/>
                  <a:gd name="connsiteX30" fmla="*/ 481111 w 1044745"/>
                  <a:gd name="connsiteY30" fmla="*/ 1083932 h 1147102"/>
                  <a:gd name="connsiteX31" fmla="*/ 480933 w 1044745"/>
                  <a:gd name="connsiteY31" fmla="*/ 1084238 h 1147102"/>
                  <a:gd name="connsiteX32" fmla="*/ 421601 w 1044745"/>
                  <a:gd name="connsiteY32" fmla="*/ 1119166 h 1147102"/>
                  <a:gd name="connsiteX33" fmla="*/ 399345 w 1044745"/>
                  <a:gd name="connsiteY33" fmla="*/ 1099566 h 1147102"/>
                  <a:gd name="connsiteX34" fmla="*/ 395677 w 1044745"/>
                  <a:gd name="connsiteY34" fmla="*/ 1086884 h 1147102"/>
                  <a:gd name="connsiteX35" fmla="*/ 394373 w 1044745"/>
                  <a:gd name="connsiteY35" fmla="*/ 1088536 h 1147102"/>
                  <a:gd name="connsiteX36" fmla="*/ 346414 w 1044745"/>
                  <a:gd name="connsiteY36" fmla="*/ 1108513 h 1147102"/>
                  <a:gd name="connsiteX37" fmla="*/ 331906 w 1044745"/>
                  <a:gd name="connsiteY37" fmla="*/ 1091522 h 1147102"/>
                  <a:gd name="connsiteX38" fmla="*/ 327704 w 1044745"/>
                  <a:gd name="connsiteY38" fmla="*/ 1061549 h 1147102"/>
                  <a:gd name="connsiteX39" fmla="*/ 323419 w 1044745"/>
                  <a:gd name="connsiteY39" fmla="*/ 1067744 h 1147102"/>
                  <a:gd name="connsiteX40" fmla="*/ 243700 w 1044745"/>
                  <a:gd name="connsiteY40" fmla="*/ 1111148 h 1147102"/>
                  <a:gd name="connsiteX41" fmla="*/ 230811 w 1044745"/>
                  <a:gd name="connsiteY41" fmla="*/ 1060819 h 1147102"/>
                  <a:gd name="connsiteX42" fmla="*/ 232477 w 1044745"/>
                  <a:gd name="connsiteY42" fmla="*/ 1054476 h 1147102"/>
                  <a:gd name="connsiteX43" fmla="*/ 218873 w 1044745"/>
                  <a:gd name="connsiteY43" fmla="*/ 1063779 h 1147102"/>
                  <a:gd name="connsiteX44" fmla="*/ 167141 w 1044745"/>
                  <a:gd name="connsiteY44" fmla="*/ 1068559 h 1147102"/>
                  <a:gd name="connsiteX45" fmla="*/ 158355 w 1044745"/>
                  <a:gd name="connsiteY45" fmla="*/ 1048016 h 1147102"/>
                  <a:gd name="connsiteX46" fmla="*/ 159682 w 1044745"/>
                  <a:gd name="connsiteY46" fmla="*/ 1039960 h 1147102"/>
                  <a:gd name="connsiteX47" fmla="*/ 145017 w 1044745"/>
                  <a:gd name="connsiteY47" fmla="*/ 1051600 h 1147102"/>
                  <a:gd name="connsiteX48" fmla="*/ 1289 w 1044745"/>
                  <a:gd name="connsiteY48" fmla="*/ 1106909 h 1147102"/>
                  <a:gd name="connsiteX49" fmla="*/ 109129 w 1044745"/>
                  <a:gd name="connsiteY49" fmla="*/ 996967 h 1147102"/>
                  <a:gd name="connsiteX50" fmla="*/ 115536 w 1044745"/>
                  <a:gd name="connsiteY50" fmla="*/ 993342 h 1147102"/>
                  <a:gd name="connsiteX51" fmla="*/ 187643 w 1044745"/>
                  <a:gd name="connsiteY51" fmla="*/ 919448 h 1147102"/>
                  <a:gd name="connsiteX52" fmla="*/ 453385 w 1044745"/>
                  <a:gd name="connsiteY52" fmla="*/ 202779 h 1147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044745" h="1147102">
                    <a:moveTo>
                      <a:pt x="434196" y="0"/>
                    </a:moveTo>
                    <a:lnTo>
                      <a:pt x="636836" y="0"/>
                    </a:lnTo>
                    <a:lnTo>
                      <a:pt x="617647" y="202779"/>
                    </a:lnTo>
                    <a:cubicBezTo>
                      <a:pt x="617647" y="519513"/>
                      <a:pt x="749459" y="803450"/>
                      <a:pt x="957834" y="995736"/>
                    </a:cubicBezTo>
                    <a:lnTo>
                      <a:pt x="987097" y="1019633"/>
                    </a:lnTo>
                    <a:lnTo>
                      <a:pt x="986105" y="1019887"/>
                    </a:lnTo>
                    <a:lnTo>
                      <a:pt x="998335" y="1028034"/>
                    </a:lnTo>
                    <a:cubicBezTo>
                      <a:pt x="1031836" y="1053881"/>
                      <a:pt x="1050725" y="1080014"/>
                      <a:pt x="1043041" y="1093324"/>
                    </a:cubicBezTo>
                    <a:cubicBezTo>
                      <a:pt x="1032794" y="1111071"/>
                      <a:pt x="979185" y="1099303"/>
                      <a:pt x="923300" y="1067038"/>
                    </a:cubicBezTo>
                    <a:lnTo>
                      <a:pt x="903103" y="1051543"/>
                    </a:lnTo>
                    <a:lnTo>
                      <a:pt x="902929" y="1061526"/>
                    </a:lnTo>
                    <a:cubicBezTo>
                      <a:pt x="900814" y="1070156"/>
                      <a:pt x="896736" y="1076608"/>
                      <a:pt x="890594" y="1080155"/>
                    </a:cubicBezTo>
                    <a:cubicBezTo>
                      <a:pt x="878308" y="1087247"/>
                      <a:pt x="860088" y="1081378"/>
                      <a:pt x="840563" y="1066153"/>
                    </a:cubicBezTo>
                    <a:lnTo>
                      <a:pt x="821830" y="1047600"/>
                    </a:lnTo>
                    <a:lnTo>
                      <a:pt x="818825" y="1048084"/>
                    </a:lnTo>
                    <a:lnTo>
                      <a:pt x="818812" y="1050720"/>
                    </a:lnTo>
                    <a:cubicBezTo>
                      <a:pt x="815771" y="1075293"/>
                      <a:pt x="807038" y="1092326"/>
                      <a:pt x="793335" y="1095998"/>
                    </a:cubicBezTo>
                    <a:cubicBezTo>
                      <a:pt x="786484" y="1097834"/>
                      <a:pt x="779038" y="1096156"/>
                      <a:pt x="771441" y="1091548"/>
                    </a:cubicBezTo>
                    <a:lnTo>
                      <a:pt x="752615" y="1073369"/>
                    </a:lnTo>
                    <a:lnTo>
                      <a:pt x="744200" y="1090542"/>
                    </a:lnTo>
                    <a:cubicBezTo>
                      <a:pt x="739407" y="1096401"/>
                      <a:pt x="733512" y="1100511"/>
                      <a:pt x="726661" y="1102347"/>
                    </a:cubicBezTo>
                    <a:cubicBezTo>
                      <a:pt x="712958" y="1106019"/>
                      <a:pt x="698022" y="1099901"/>
                      <a:pt x="684951" y="1087041"/>
                    </a:cubicBezTo>
                    <a:lnTo>
                      <a:pt x="674743" y="1073311"/>
                    </a:lnTo>
                    <a:lnTo>
                      <a:pt x="667148" y="1099566"/>
                    </a:lnTo>
                    <a:cubicBezTo>
                      <a:pt x="661455" y="1109872"/>
                      <a:pt x="653996" y="1116727"/>
                      <a:pt x="644892" y="1119166"/>
                    </a:cubicBezTo>
                    <a:cubicBezTo>
                      <a:pt x="626683" y="1124045"/>
                      <a:pt x="605344" y="1110340"/>
                      <a:pt x="585560" y="1084238"/>
                    </a:cubicBezTo>
                    <a:lnTo>
                      <a:pt x="585380" y="1083931"/>
                    </a:lnTo>
                    <a:lnTo>
                      <a:pt x="581515" y="1098008"/>
                    </a:lnTo>
                    <a:cubicBezTo>
                      <a:pt x="569162" y="1128340"/>
                      <a:pt x="552096" y="1147102"/>
                      <a:pt x="533246" y="1147102"/>
                    </a:cubicBezTo>
                    <a:cubicBezTo>
                      <a:pt x="514396" y="1147102"/>
                      <a:pt x="497329" y="1128341"/>
                      <a:pt x="484976" y="1098008"/>
                    </a:cubicBezTo>
                    <a:lnTo>
                      <a:pt x="481111" y="1083932"/>
                    </a:lnTo>
                    <a:lnTo>
                      <a:pt x="480933" y="1084238"/>
                    </a:lnTo>
                    <a:cubicBezTo>
                      <a:pt x="461149" y="1110340"/>
                      <a:pt x="439810" y="1124045"/>
                      <a:pt x="421601" y="1119166"/>
                    </a:cubicBezTo>
                    <a:cubicBezTo>
                      <a:pt x="412498" y="1116726"/>
                      <a:pt x="405038" y="1109871"/>
                      <a:pt x="399345" y="1099566"/>
                    </a:cubicBezTo>
                    <a:lnTo>
                      <a:pt x="395677" y="1086884"/>
                    </a:lnTo>
                    <a:lnTo>
                      <a:pt x="394373" y="1088536"/>
                    </a:lnTo>
                    <a:cubicBezTo>
                      <a:pt x="376842" y="1106021"/>
                      <a:pt x="359471" y="1114062"/>
                      <a:pt x="346414" y="1108513"/>
                    </a:cubicBezTo>
                    <a:cubicBezTo>
                      <a:pt x="339886" y="1105739"/>
                      <a:pt x="335054" y="1099832"/>
                      <a:pt x="331906" y="1091522"/>
                    </a:cubicBezTo>
                    <a:lnTo>
                      <a:pt x="327704" y="1061549"/>
                    </a:lnTo>
                    <a:lnTo>
                      <a:pt x="323419" y="1067744"/>
                    </a:lnTo>
                    <a:cubicBezTo>
                      <a:pt x="293908" y="1103260"/>
                      <a:pt x="262129" y="1121788"/>
                      <a:pt x="243700" y="1111148"/>
                    </a:cubicBezTo>
                    <a:cubicBezTo>
                      <a:pt x="231414" y="1104055"/>
                      <a:pt x="227388" y="1085341"/>
                      <a:pt x="230811" y="1060819"/>
                    </a:cubicBezTo>
                    <a:lnTo>
                      <a:pt x="232477" y="1054476"/>
                    </a:lnTo>
                    <a:lnTo>
                      <a:pt x="218873" y="1063779"/>
                    </a:lnTo>
                    <a:cubicBezTo>
                      <a:pt x="196929" y="1075246"/>
                      <a:pt x="177951" y="1077745"/>
                      <a:pt x="167141" y="1068559"/>
                    </a:cubicBezTo>
                    <a:cubicBezTo>
                      <a:pt x="161736" y="1063966"/>
                      <a:pt x="158884" y="1056886"/>
                      <a:pt x="158355" y="1048016"/>
                    </a:cubicBezTo>
                    <a:lnTo>
                      <a:pt x="159682" y="1039960"/>
                    </a:lnTo>
                    <a:lnTo>
                      <a:pt x="145017" y="1051600"/>
                    </a:lnTo>
                    <a:cubicBezTo>
                      <a:pt x="75548" y="1097234"/>
                      <a:pt x="11199" y="1121995"/>
                      <a:pt x="1289" y="1106909"/>
                    </a:cubicBezTo>
                    <a:cubicBezTo>
                      <a:pt x="-8621" y="1091823"/>
                      <a:pt x="39660" y="1042601"/>
                      <a:pt x="109129" y="996967"/>
                    </a:cubicBezTo>
                    <a:lnTo>
                      <a:pt x="115536" y="993342"/>
                    </a:lnTo>
                    <a:lnTo>
                      <a:pt x="187643" y="919448"/>
                    </a:lnTo>
                    <a:cubicBezTo>
                      <a:pt x="352467" y="731953"/>
                      <a:pt x="453385" y="479921"/>
                      <a:pt x="453385" y="20277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3300"/>
                  </a:gs>
                  <a:gs pos="100000">
                    <a:srgbClr val="006600"/>
                  </a:gs>
                  <a:gs pos="20000">
                    <a:srgbClr val="92D050"/>
                  </a:gs>
                  <a:gs pos="50000">
                    <a:srgbClr val="FFFFCC"/>
                  </a:gs>
                  <a:gs pos="80000">
                    <a:srgbClr val="92D05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5F68BB8D-3378-4059-B2AE-3E067DD6DE07}"/>
                  </a:ext>
                </a:extLst>
              </p:cNvPr>
              <p:cNvSpPr/>
              <p:nvPr/>
            </p:nvSpPr>
            <p:spPr>
              <a:xfrm>
                <a:off x="5033339" y="3453130"/>
                <a:ext cx="1808140" cy="1540950"/>
              </a:xfrm>
              <a:custGeom>
                <a:avLst/>
                <a:gdLst>
                  <a:gd name="connsiteX0" fmla="*/ 1133701 w 1808140"/>
                  <a:gd name="connsiteY0" fmla="*/ 78964 h 1576282"/>
                  <a:gd name="connsiteX1" fmla="*/ 1162620 w 1808140"/>
                  <a:gd name="connsiteY1" fmla="*/ 150124 h 1576282"/>
                  <a:gd name="connsiteX2" fmla="*/ 1265607 w 1808140"/>
                  <a:gd name="connsiteY2" fmla="*/ 891653 h 1576282"/>
                  <a:gd name="connsiteX3" fmla="*/ 1164888 w 1808140"/>
                  <a:gd name="connsiteY3" fmla="*/ 1509357 h 1576282"/>
                  <a:gd name="connsiteX4" fmla="*/ 1161214 w 1808140"/>
                  <a:gd name="connsiteY4" fmla="*/ 1515283 h 1576282"/>
                  <a:gd name="connsiteX5" fmla="*/ 1180046 w 1808140"/>
                  <a:gd name="connsiteY5" fmla="*/ 1388870 h 1576282"/>
                  <a:gd name="connsiteX6" fmla="*/ 1202107 w 1808140"/>
                  <a:gd name="connsiteY6" fmla="*/ 923711 h 1576282"/>
                  <a:gd name="connsiteX7" fmla="*/ 1152901 w 1808140"/>
                  <a:gd name="connsiteY7" fmla="*/ 185587 h 1576282"/>
                  <a:gd name="connsiteX8" fmla="*/ 909077 w 1808140"/>
                  <a:gd name="connsiteY8" fmla="*/ 78964 h 1576282"/>
                  <a:gd name="connsiteX9" fmla="*/ 931936 w 1808140"/>
                  <a:gd name="connsiteY9" fmla="*/ 907448 h 1576282"/>
                  <a:gd name="connsiteX10" fmla="*/ 909372 w 1808140"/>
                  <a:gd name="connsiteY10" fmla="*/ 1540282 h 1576282"/>
                  <a:gd name="connsiteX11" fmla="*/ 886217 w 1808140"/>
                  <a:gd name="connsiteY11" fmla="*/ 907448 h 1576282"/>
                  <a:gd name="connsiteX12" fmla="*/ 909077 w 1808140"/>
                  <a:gd name="connsiteY12" fmla="*/ 78964 h 1576282"/>
                  <a:gd name="connsiteX13" fmla="*/ 694273 w 1808140"/>
                  <a:gd name="connsiteY13" fmla="*/ 78964 h 1576282"/>
                  <a:gd name="connsiteX14" fmla="*/ 675074 w 1808140"/>
                  <a:gd name="connsiteY14" fmla="*/ 185587 h 1576282"/>
                  <a:gd name="connsiteX15" fmla="*/ 625867 w 1808140"/>
                  <a:gd name="connsiteY15" fmla="*/ 923711 h 1576282"/>
                  <a:gd name="connsiteX16" fmla="*/ 649090 w 1808140"/>
                  <a:gd name="connsiteY16" fmla="*/ 1388870 h 1576282"/>
                  <a:gd name="connsiteX17" fmla="*/ 667939 w 1808140"/>
                  <a:gd name="connsiteY17" fmla="*/ 1509852 h 1576282"/>
                  <a:gd name="connsiteX18" fmla="*/ 667622 w 1808140"/>
                  <a:gd name="connsiteY18" fmla="*/ 1509357 h 1576282"/>
                  <a:gd name="connsiteX19" fmla="*/ 562367 w 1808140"/>
                  <a:gd name="connsiteY19" fmla="*/ 891653 h 1576282"/>
                  <a:gd name="connsiteX20" fmla="*/ 665354 w 1808140"/>
                  <a:gd name="connsiteY20" fmla="*/ 150124 h 1576282"/>
                  <a:gd name="connsiteX21" fmla="*/ 1313437 w 1808140"/>
                  <a:gd name="connsiteY21" fmla="*/ 69972 h 1576282"/>
                  <a:gd name="connsiteX22" fmla="*/ 1373656 w 1808140"/>
                  <a:gd name="connsiteY22" fmla="*/ 150123 h 1576282"/>
                  <a:gd name="connsiteX23" fmla="*/ 1564057 w 1808140"/>
                  <a:gd name="connsiteY23" fmla="*/ 891652 h 1576282"/>
                  <a:gd name="connsiteX24" fmla="*/ 1377849 w 1808140"/>
                  <a:gd name="connsiteY24" fmla="*/ 1509356 h 1576282"/>
                  <a:gd name="connsiteX25" fmla="*/ 1364238 w 1808140"/>
                  <a:gd name="connsiteY25" fmla="*/ 1521230 h 1576282"/>
                  <a:gd name="connsiteX26" fmla="*/ 1397483 w 1808140"/>
                  <a:gd name="connsiteY26" fmla="*/ 1463418 h 1576282"/>
                  <a:gd name="connsiteX27" fmla="*/ 1494207 w 1808140"/>
                  <a:gd name="connsiteY27" fmla="*/ 904156 h 1576282"/>
                  <a:gd name="connsiteX28" fmla="*/ 1324265 w 1808140"/>
                  <a:gd name="connsiteY28" fmla="*/ 87749 h 1576282"/>
                  <a:gd name="connsiteX29" fmla="*/ 514537 w 1808140"/>
                  <a:gd name="connsiteY29" fmla="*/ 69972 h 1576282"/>
                  <a:gd name="connsiteX30" fmla="*/ 503710 w 1808140"/>
                  <a:gd name="connsiteY30" fmla="*/ 87749 h 1576282"/>
                  <a:gd name="connsiteX31" fmla="*/ 333767 w 1808140"/>
                  <a:gd name="connsiteY31" fmla="*/ 904156 h 1576282"/>
                  <a:gd name="connsiteX32" fmla="*/ 435228 w 1808140"/>
                  <a:gd name="connsiteY32" fmla="*/ 1463418 h 1576282"/>
                  <a:gd name="connsiteX33" fmla="*/ 466954 w 1808140"/>
                  <a:gd name="connsiteY33" fmla="*/ 1516489 h 1576282"/>
                  <a:gd name="connsiteX34" fmla="*/ 458512 w 1808140"/>
                  <a:gd name="connsiteY34" fmla="*/ 1509356 h 1576282"/>
                  <a:gd name="connsiteX35" fmla="*/ 263917 w 1808140"/>
                  <a:gd name="connsiteY35" fmla="*/ 891652 h 1576282"/>
                  <a:gd name="connsiteX36" fmla="*/ 454318 w 1808140"/>
                  <a:gd name="connsiteY36" fmla="*/ 150123 h 1576282"/>
                  <a:gd name="connsiteX37" fmla="*/ 1320002 w 1808140"/>
                  <a:gd name="connsiteY37" fmla="*/ 1 h 1576282"/>
                  <a:gd name="connsiteX38" fmla="*/ 1335003 w 1808140"/>
                  <a:gd name="connsiteY38" fmla="*/ 8078 h 1576282"/>
                  <a:gd name="connsiteX39" fmla="*/ 1808140 w 1808140"/>
                  <a:gd name="connsiteY39" fmla="*/ 896678 h 1576282"/>
                  <a:gd name="connsiteX40" fmla="*/ 1417518 w 1808140"/>
                  <a:gd name="connsiteY40" fmla="*/ 1571519 h 1576282"/>
                  <a:gd name="connsiteX41" fmla="*/ 1404371 w 1808140"/>
                  <a:gd name="connsiteY41" fmla="*/ 1576282 h 1576282"/>
                  <a:gd name="connsiteX42" fmla="*/ 1499334 w 1808140"/>
                  <a:gd name="connsiteY42" fmla="*/ 1512299 h 1576282"/>
                  <a:gd name="connsiteX43" fmla="*/ 1738290 w 1808140"/>
                  <a:gd name="connsiteY43" fmla="*/ 900079 h 1576282"/>
                  <a:gd name="connsiteX44" fmla="*/ 1370490 w 1808140"/>
                  <a:gd name="connsiteY44" fmla="*/ 38216 h 1576282"/>
                  <a:gd name="connsiteX45" fmla="*/ 488138 w 1808140"/>
                  <a:gd name="connsiteY45" fmla="*/ 0 h 1576282"/>
                  <a:gd name="connsiteX46" fmla="*/ 437650 w 1808140"/>
                  <a:gd name="connsiteY46" fmla="*/ 38215 h 1576282"/>
                  <a:gd name="connsiteX47" fmla="*/ 69850 w 1808140"/>
                  <a:gd name="connsiteY47" fmla="*/ 900078 h 1576282"/>
                  <a:gd name="connsiteX48" fmla="*/ 319569 w 1808140"/>
                  <a:gd name="connsiteY48" fmla="*/ 1512298 h 1576282"/>
                  <a:gd name="connsiteX49" fmla="*/ 414761 w 1808140"/>
                  <a:gd name="connsiteY49" fmla="*/ 1574414 h 1576282"/>
                  <a:gd name="connsiteX50" fmla="*/ 406569 w 1808140"/>
                  <a:gd name="connsiteY50" fmla="*/ 1571518 h 1576282"/>
                  <a:gd name="connsiteX51" fmla="*/ 0 w 1808140"/>
                  <a:gd name="connsiteY51" fmla="*/ 896677 h 1576282"/>
                  <a:gd name="connsiteX52" fmla="*/ 473137 w 1808140"/>
                  <a:gd name="connsiteY52" fmla="*/ 8077 h 1576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808140" h="1576282">
                    <a:moveTo>
                      <a:pt x="1133701" y="78964"/>
                    </a:moveTo>
                    <a:lnTo>
                      <a:pt x="1162620" y="150124"/>
                    </a:lnTo>
                    <a:cubicBezTo>
                      <a:pt x="1226251" y="339898"/>
                      <a:pt x="1265607" y="602068"/>
                      <a:pt x="1265607" y="891653"/>
                    </a:cubicBezTo>
                    <a:cubicBezTo>
                      <a:pt x="1265607" y="1181238"/>
                      <a:pt x="1227385" y="1381496"/>
                      <a:pt x="1164888" y="1509357"/>
                    </a:cubicBezTo>
                    <a:lnTo>
                      <a:pt x="1161214" y="1515283"/>
                    </a:lnTo>
                    <a:lnTo>
                      <a:pt x="1180046" y="1388870"/>
                    </a:lnTo>
                    <a:cubicBezTo>
                      <a:pt x="1194277" y="1260154"/>
                      <a:pt x="1202107" y="1105989"/>
                      <a:pt x="1202107" y="923711"/>
                    </a:cubicBezTo>
                    <a:cubicBezTo>
                      <a:pt x="1202107" y="650293"/>
                      <a:pt x="1183967" y="396288"/>
                      <a:pt x="1152901" y="185587"/>
                    </a:cubicBezTo>
                    <a:close/>
                    <a:moveTo>
                      <a:pt x="909077" y="78964"/>
                    </a:moveTo>
                    <a:cubicBezTo>
                      <a:pt x="921702" y="78964"/>
                      <a:pt x="931936" y="449889"/>
                      <a:pt x="931936" y="907448"/>
                    </a:cubicBezTo>
                    <a:cubicBezTo>
                      <a:pt x="931936" y="1365007"/>
                      <a:pt x="921996" y="1540282"/>
                      <a:pt x="909372" y="1540282"/>
                    </a:cubicBezTo>
                    <a:cubicBezTo>
                      <a:pt x="896747" y="1540282"/>
                      <a:pt x="886217" y="1365007"/>
                      <a:pt x="886217" y="907448"/>
                    </a:cubicBezTo>
                    <a:cubicBezTo>
                      <a:pt x="886217" y="449889"/>
                      <a:pt x="896452" y="78964"/>
                      <a:pt x="909077" y="78964"/>
                    </a:cubicBezTo>
                    <a:close/>
                    <a:moveTo>
                      <a:pt x="694273" y="78964"/>
                    </a:moveTo>
                    <a:lnTo>
                      <a:pt x="675074" y="185587"/>
                    </a:lnTo>
                    <a:cubicBezTo>
                      <a:pt x="644007" y="396288"/>
                      <a:pt x="625867" y="650293"/>
                      <a:pt x="625867" y="923711"/>
                    </a:cubicBezTo>
                    <a:cubicBezTo>
                      <a:pt x="625867" y="1105989"/>
                      <a:pt x="634162" y="1260154"/>
                      <a:pt x="649090" y="1388870"/>
                    </a:cubicBezTo>
                    <a:lnTo>
                      <a:pt x="667939" y="1509852"/>
                    </a:lnTo>
                    <a:lnTo>
                      <a:pt x="667622" y="1509357"/>
                    </a:lnTo>
                    <a:cubicBezTo>
                      <a:pt x="602858" y="1381496"/>
                      <a:pt x="562367" y="1181238"/>
                      <a:pt x="562367" y="891653"/>
                    </a:cubicBezTo>
                    <a:cubicBezTo>
                      <a:pt x="562367" y="602068"/>
                      <a:pt x="601724" y="339898"/>
                      <a:pt x="665354" y="150124"/>
                    </a:cubicBezTo>
                    <a:close/>
                    <a:moveTo>
                      <a:pt x="1313437" y="69972"/>
                    </a:moveTo>
                    <a:lnTo>
                      <a:pt x="1373656" y="150123"/>
                    </a:lnTo>
                    <a:cubicBezTo>
                      <a:pt x="1491296" y="339897"/>
                      <a:pt x="1564057" y="602067"/>
                      <a:pt x="1564057" y="891652"/>
                    </a:cubicBezTo>
                    <a:cubicBezTo>
                      <a:pt x="1564057" y="1181237"/>
                      <a:pt x="1493392" y="1381495"/>
                      <a:pt x="1377849" y="1509356"/>
                    </a:cubicBezTo>
                    <a:lnTo>
                      <a:pt x="1364238" y="1521230"/>
                    </a:lnTo>
                    <a:lnTo>
                      <a:pt x="1397483" y="1463418"/>
                    </a:lnTo>
                    <a:cubicBezTo>
                      <a:pt x="1458729" y="1327075"/>
                      <a:pt x="1494207" y="1143276"/>
                      <a:pt x="1494207" y="904156"/>
                    </a:cubicBezTo>
                    <a:cubicBezTo>
                      <a:pt x="1494207" y="585329"/>
                      <a:pt x="1429264" y="296686"/>
                      <a:pt x="1324265" y="87749"/>
                    </a:cubicBezTo>
                    <a:close/>
                    <a:moveTo>
                      <a:pt x="514537" y="69972"/>
                    </a:moveTo>
                    <a:lnTo>
                      <a:pt x="503710" y="87749"/>
                    </a:lnTo>
                    <a:cubicBezTo>
                      <a:pt x="398711" y="296686"/>
                      <a:pt x="333767" y="585329"/>
                      <a:pt x="333767" y="904156"/>
                    </a:cubicBezTo>
                    <a:cubicBezTo>
                      <a:pt x="333767" y="1143276"/>
                      <a:pt x="371350" y="1327075"/>
                      <a:pt x="435228" y="1463418"/>
                    </a:cubicBezTo>
                    <a:lnTo>
                      <a:pt x="466954" y="1516489"/>
                    </a:lnTo>
                    <a:lnTo>
                      <a:pt x="458512" y="1509356"/>
                    </a:lnTo>
                    <a:cubicBezTo>
                      <a:pt x="338775" y="1381495"/>
                      <a:pt x="263917" y="1181237"/>
                      <a:pt x="263917" y="891652"/>
                    </a:cubicBezTo>
                    <a:cubicBezTo>
                      <a:pt x="263917" y="602067"/>
                      <a:pt x="336679" y="339897"/>
                      <a:pt x="454318" y="150123"/>
                    </a:cubicBezTo>
                    <a:close/>
                    <a:moveTo>
                      <a:pt x="1320002" y="1"/>
                    </a:moveTo>
                    <a:lnTo>
                      <a:pt x="1335003" y="8078"/>
                    </a:lnTo>
                    <a:cubicBezTo>
                      <a:pt x="1616825" y="179208"/>
                      <a:pt x="1808140" y="512969"/>
                      <a:pt x="1808140" y="896678"/>
                    </a:cubicBezTo>
                    <a:cubicBezTo>
                      <a:pt x="1808140" y="1245505"/>
                      <a:pt x="1654585" y="1459830"/>
                      <a:pt x="1417518" y="1571519"/>
                    </a:cubicBezTo>
                    <a:lnTo>
                      <a:pt x="1404371" y="1576282"/>
                    </a:lnTo>
                    <a:lnTo>
                      <a:pt x="1499334" y="1512299"/>
                    </a:lnTo>
                    <a:cubicBezTo>
                      <a:pt x="1647607" y="1385573"/>
                      <a:pt x="1738290" y="1187094"/>
                      <a:pt x="1738290" y="900079"/>
                    </a:cubicBezTo>
                    <a:cubicBezTo>
                      <a:pt x="1738290" y="541311"/>
                      <a:pt x="1592395" y="224999"/>
                      <a:pt x="1370490" y="38216"/>
                    </a:cubicBezTo>
                    <a:close/>
                    <a:moveTo>
                      <a:pt x="488138" y="0"/>
                    </a:moveTo>
                    <a:lnTo>
                      <a:pt x="437650" y="38215"/>
                    </a:lnTo>
                    <a:cubicBezTo>
                      <a:pt x="215746" y="224998"/>
                      <a:pt x="69850" y="541310"/>
                      <a:pt x="69850" y="900078"/>
                    </a:cubicBezTo>
                    <a:cubicBezTo>
                      <a:pt x="69850" y="1187093"/>
                      <a:pt x="165914" y="1385572"/>
                      <a:pt x="319569" y="1512298"/>
                    </a:cubicBezTo>
                    <a:lnTo>
                      <a:pt x="414761" y="1574414"/>
                    </a:lnTo>
                    <a:lnTo>
                      <a:pt x="406569" y="1571518"/>
                    </a:lnTo>
                    <a:cubicBezTo>
                      <a:pt x="162668" y="1459829"/>
                      <a:pt x="0" y="1245504"/>
                      <a:pt x="0" y="896677"/>
                    </a:cubicBezTo>
                    <a:cubicBezTo>
                      <a:pt x="0" y="512968"/>
                      <a:pt x="191315" y="179207"/>
                      <a:pt x="473137" y="8077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7" name="グループ化 326">
                <a:extLst>
                  <a:ext uri="{FF2B5EF4-FFF2-40B4-BE49-F238E27FC236}">
                    <a16:creationId xmlns:a16="http://schemas.microsoft.com/office/drawing/2014/main" id="{3B2887B4-D7E9-43BE-986E-B5F5D60DC161}"/>
                  </a:ext>
                </a:extLst>
              </p:cNvPr>
              <p:cNvGrpSpPr/>
              <p:nvPr/>
            </p:nvGrpSpPr>
            <p:grpSpPr>
              <a:xfrm>
                <a:off x="5124609" y="3554329"/>
                <a:ext cx="1625600" cy="1389769"/>
                <a:chOff x="577850" y="1631950"/>
                <a:chExt cx="2205979" cy="1885950"/>
              </a:xfrm>
              <a:solidFill>
                <a:srgbClr val="FFFFCC">
                  <a:alpha val="40000"/>
                </a:srgbClr>
              </a:solidFill>
            </p:grpSpPr>
            <p:sp>
              <p:nvSpPr>
                <p:cNvPr id="328" name="楕円 327">
                  <a:extLst>
                    <a:ext uri="{FF2B5EF4-FFF2-40B4-BE49-F238E27FC236}">
                      <a16:creationId xmlns:a16="http://schemas.microsoft.com/office/drawing/2014/main" id="{A05FEF8B-F576-4B4F-8F8B-3B230B94EE6B}"/>
                    </a:ext>
                  </a:extLst>
                </p:cNvPr>
                <p:cNvSpPr/>
                <p:nvPr/>
              </p:nvSpPr>
              <p:spPr>
                <a:xfrm>
                  <a:off x="1352550" y="1631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楕円 328">
                  <a:extLst>
                    <a:ext uri="{FF2B5EF4-FFF2-40B4-BE49-F238E27FC236}">
                      <a16:creationId xmlns:a16="http://schemas.microsoft.com/office/drawing/2014/main" id="{A81C4100-6ED5-483D-941E-A8FCBB33A458}"/>
                    </a:ext>
                  </a:extLst>
                </p:cNvPr>
                <p:cNvSpPr/>
                <p:nvPr/>
              </p:nvSpPr>
              <p:spPr>
                <a:xfrm>
                  <a:off x="1936750" y="17907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楕円 329">
                  <a:extLst>
                    <a:ext uri="{FF2B5EF4-FFF2-40B4-BE49-F238E27FC236}">
                      <a16:creationId xmlns:a16="http://schemas.microsoft.com/office/drawing/2014/main" id="{9BA89462-DB59-4496-B508-90612CD4E08A}"/>
                    </a:ext>
                  </a:extLst>
                </p:cNvPr>
                <p:cNvSpPr/>
                <p:nvPr/>
              </p:nvSpPr>
              <p:spPr>
                <a:xfrm>
                  <a:off x="1587500" y="20637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楕円 330">
                  <a:extLst>
                    <a:ext uri="{FF2B5EF4-FFF2-40B4-BE49-F238E27FC236}">
                      <a16:creationId xmlns:a16="http://schemas.microsoft.com/office/drawing/2014/main" id="{52E93258-9EF1-4FA9-B04C-BF48ADD00900}"/>
                    </a:ext>
                  </a:extLst>
                </p:cNvPr>
                <p:cNvSpPr/>
                <p:nvPr/>
              </p:nvSpPr>
              <p:spPr>
                <a:xfrm>
                  <a:off x="1123950" y="22733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2" name="楕円 331">
                  <a:extLst>
                    <a:ext uri="{FF2B5EF4-FFF2-40B4-BE49-F238E27FC236}">
                      <a16:creationId xmlns:a16="http://schemas.microsoft.com/office/drawing/2014/main" id="{8A5323AF-558E-4436-8367-1CCDCD8D6E8F}"/>
                    </a:ext>
                  </a:extLst>
                </p:cNvPr>
                <p:cNvSpPr/>
                <p:nvPr/>
              </p:nvSpPr>
              <p:spPr>
                <a:xfrm>
                  <a:off x="1638300" y="25146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楕円 332">
                  <a:extLst>
                    <a:ext uri="{FF2B5EF4-FFF2-40B4-BE49-F238E27FC236}">
                      <a16:creationId xmlns:a16="http://schemas.microsoft.com/office/drawing/2014/main" id="{C1220350-E0AD-489B-BA6A-2C19602516D2}"/>
                    </a:ext>
                  </a:extLst>
                </p:cNvPr>
                <p:cNvSpPr/>
                <p:nvPr/>
              </p:nvSpPr>
              <p:spPr>
                <a:xfrm>
                  <a:off x="1993900" y="2266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4" name="楕円 333">
                  <a:extLst>
                    <a:ext uri="{FF2B5EF4-FFF2-40B4-BE49-F238E27FC236}">
                      <a16:creationId xmlns:a16="http://schemas.microsoft.com/office/drawing/2014/main" id="{F7A0CCCA-DAFF-4298-9801-FF117C1576B7}"/>
                    </a:ext>
                  </a:extLst>
                </p:cNvPr>
                <p:cNvSpPr/>
                <p:nvPr/>
              </p:nvSpPr>
              <p:spPr>
                <a:xfrm>
                  <a:off x="1327150" y="27432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楕円 334">
                  <a:extLst>
                    <a:ext uri="{FF2B5EF4-FFF2-40B4-BE49-F238E27FC236}">
                      <a16:creationId xmlns:a16="http://schemas.microsoft.com/office/drawing/2014/main" id="{61C9DC85-E4AE-459A-BA86-0F2B2E719800}"/>
                    </a:ext>
                  </a:extLst>
                </p:cNvPr>
                <p:cNvSpPr/>
                <p:nvPr/>
              </p:nvSpPr>
              <p:spPr>
                <a:xfrm rot="688545">
                  <a:off x="882650" y="25654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楕円 335">
                  <a:extLst>
                    <a:ext uri="{FF2B5EF4-FFF2-40B4-BE49-F238E27FC236}">
                      <a16:creationId xmlns:a16="http://schemas.microsoft.com/office/drawing/2014/main" id="{D01FD8D5-8B08-49F3-9F87-D422F2D3EC4F}"/>
                    </a:ext>
                  </a:extLst>
                </p:cNvPr>
                <p:cNvSpPr/>
                <p:nvPr/>
              </p:nvSpPr>
              <p:spPr>
                <a:xfrm rot="688545">
                  <a:off x="933450" y="1911351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楕円 336">
                  <a:extLst>
                    <a:ext uri="{FF2B5EF4-FFF2-40B4-BE49-F238E27FC236}">
                      <a16:creationId xmlns:a16="http://schemas.microsoft.com/office/drawing/2014/main" id="{11B03448-745C-461A-8967-3D1113642353}"/>
                    </a:ext>
                  </a:extLst>
                </p:cNvPr>
                <p:cNvSpPr/>
                <p:nvPr/>
              </p:nvSpPr>
              <p:spPr>
                <a:xfrm rot="20966557">
                  <a:off x="2543635" y="2114552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楕円 337">
                  <a:extLst>
                    <a:ext uri="{FF2B5EF4-FFF2-40B4-BE49-F238E27FC236}">
                      <a16:creationId xmlns:a16="http://schemas.microsoft.com/office/drawing/2014/main" id="{1E4769DC-0A9C-4BE0-9D52-790B2BC00119}"/>
                    </a:ext>
                  </a:extLst>
                </p:cNvPr>
                <p:cNvSpPr/>
                <p:nvPr/>
              </p:nvSpPr>
              <p:spPr>
                <a:xfrm rot="20966557">
                  <a:off x="2466328" y="2620238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楕円 338">
                  <a:extLst>
                    <a:ext uri="{FF2B5EF4-FFF2-40B4-BE49-F238E27FC236}">
                      <a16:creationId xmlns:a16="http://schemas.microsoft.com/office/drawing/2014/main" id="{CC0FDBF1-9FC5-4316-B0B1-9F2CADA7F1E4}"/>
                    </a:ext>
                  </a:extLst>
                </p:cNvPr>
                <p:cNvSpPr/>
                <p:nvPr/>
              </p:nvSpPr>
              <p:spPr>
                <a:xfrm>
                  <a:off x="1930400" y="27940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楕円 339">
                  <a:extLst>
                    <a:ext uri="{FF2B5EF4-FFF2-40B4-BE49-F238E27FC236}">
                      <a16:creationId xmlns:a16="http://schemas.microsoft.com/office/drawing/2014/main" id="{C3E8AB93-7037-435B-8287-6B063D87D3B9}"/>
                    </a:ext>
                  </a:extLst>
                </p:cNvPr>
                <p:cNvSpPr/>
                <p:nvPr/>
              </p:nvSpPr>
              <p:spPr>
                <a:xfrm>
                  <a:off x="1689100" y="31432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1" name="楕円 340">
                  <a:extLst>
                    <a:ext uri="{FF2B5EF4-FFF2-40B4-BE49-F238E27FC236}">
                      <a16:creationId xmlns:a16="http://schemas.microsoft.com/office/drawing/2014/main" id="{A5CD4D6B-C35F-4CB5-A43B-6F38F6A2C3AE}"/>
                    </a:ext>
                  </a:extLst>
                </p:cNvPr>
                <p:cNvSpPr/>
                <p:nvPr/>
              </p:nvSpPr>
              <p:spPr>
                <a:xfrm rot="688545">
                  <a:off x="730250" y="29654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楕円 341">
                  <a:extLst>
                    <a:ext uri="{FF2B5EF4-FFF2-40B4-BE49-F238E27FC236}">
                      <a16:creationId xmlns:a16="http://schemas.microsoft.com/office/drawing/2014/main" id="{8551A6AE-45D2-4013-9569-4FCBF56A89CA}"/>
                    </a:ext>
                  </a:extLst>
                </p:cNvPr>
                <p:cNvSpPr/>
                <p:nvPr/>
              </p:nvSpPr>
              <p:spPr>
                <a:xfrm>
                  <a:off x="1117600" y="30924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楕円 342">
                  <a:extLst>
                    <a:ext uri="{FF2B5EF4-FFF2-40B4-BE49-F238E27FC236}">
                      <a16:creationId xmlns:a16="http://schemas.microsoft.com/office/drawing/2014/main" id="{2C95331A-4904-4B33-AEE7-96DDF2417EF0}"/>
                    </a:ext>
                  </a:extLst>
                </p:cNvPr>
                <p:cNvSpPr/>
                <p:nvPr/>
              </p:nvSpPr>
              <p:spPr>
                <a:xfrm rot="20966557">
                  <a:off x="2275828" y="3071088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楕円 343">
                  <a:extLst>
                    <a:ext uri="{FF2B5EF4-FFF2-40B4-BE49-F238E27FC236}">
                      <a16:creationId xmlns:a16="http://schemas.microsoft.com/office/drawing/2014/main" id="{01D4243D-A478-4D8C-8F65-DBDDD9E5264E}"/>
                    </a:ext>
                  </a:extLst>
                </p:cNvPr>
                <p:cNvSpPr/>
                <p:nvPr/>
              </p:nvSpPr>
              <p:spPr>
                <a:xfrm rot="688545">
                  <a:off x="577850" y="22352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楕円 344">
                  <a:extLst>
                    <a:ext uri="{FF2B5EF4-FFF2-40B4-BE49-F238E27FC236}">
                      <a16:creationId xmlns:a16="http://schemas.microsoft.com/office/drawing/2014/main" id="{561919CA-5A84-4926-BE5E-C22603D4B1A4}"/>
                    </a:ext>
                  </a:extLst>
                </p:cNvPr>
                <p:cNvSpPr/>
                <p:nvPr/>
              </p:nvSpPr>
              <p:spPr>
                <a:xfrm>
                  <a:off x="2324100" y="16764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楕円 345">
                  <a:extLst>
                    <a:ext uri="{FF2B5EF4-FFF2-40B4-BE49-F238E27FC236}">
                      <a16:creationId xmlns:a16="http://schemas.microsoft.com/office/drawing/2014/main" id="{BE374945-FF47-49B4-8B8F-DC56BCBD4098}"/>
                    </a:ext>
                  </a:extLst>
                </p:cNvPr>
                <p:cNvSpPr/>
                <p:nvPr/>
              </p:nvSpPr>
              <p:spPr>
                <a:xfrm rot="20966557">
                  <a:off x="2733029" y="2931387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楕円 346">
                  <a:extLst>
                    <a:ext uri="{FF2B5EF4-FFF2-40B4-BE49-F238E27FC236}">
                      <a16:creationId xmlns:a16="http://schemas.microsoft.com/office/drawing/2014/main" id="{F792BF29-23C7-46B9-90FB-733E6BE42CB2}"/>
                    </a:ext>
                  </a:extLst>
                </p:cNvPr>
                <p:cNvSpPr/>
                <p:nvPr/>
              </p:nvSpPr>
              <p:spPr>
                <a:xfrm>
                  <a:off x="1339850" y="34163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楕円 347">
                  <a:extLst>
                    <a:ext uri="{FF2B5EF4-FFF2-40B4-BE49-F238E27FC236}">
                      <a16:creationId xmlns:a16="http://schemas.microsoft.com/office/drawing/2014/main" id="{5C322FA6-9152-4A9C-83CF-132B31D641EF}"/>
                    </a:ext>
                  </a:extLst>
                </p:cNvPr>
                <p:cNvSpPr/>
                <p:nvPr/>
              </p:nvSpPr>
              <p:spPr>
                <a:xfrm>
                  <a:off x="2057400" y="3409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49" name="グループ化 348">
              <a:extLst>
                <a:ext uri="{FF2B5EF4-FFF2-40B4-BE49-F238E27FC236}">
                  <a16:creationId xmlns:a16="http://schemas.microsoft.com/office/drawing/2014/main" id="{2EF50374-99DF-4934-B39E-B4D6A3779D2E}"/>
                </a:ext>
              </a:extLst>
            </p:cNvPr>
            <p:cNvGrpSpPr/>
            <p:nvPr/>
          </p:nvGrpSpPr>
          <p:grpSpPr>
            <a:xfrm rot="20834901">
              <a:off x="3540224" y="1420119"/>
              <a:ext cx="647727" cy="905794"/>
              <a:chOff x="4953000" y="2357246"/>
              <a:chExt cx="1968818" cy="2753234"/>
            </a:xfrm>
          </p:grpSpPr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E3754CEC-DF4D-4CB5-957A-00721779D575}"/>
                  </a:ext>
                </a:extLst>
              </p:cNvPr>
              <p:cNvSpPr/>
              <p:nvPr/>
            </p:nvSpPr>
            <p:spPr>
              <a:xfrm>
                <a:off x="4953000" y="3260770"/>
                <a:ext cx="1968818" cy="1849710"/>
              </a:xfrm>
              <a:custGeom>
                <a:avLst/>
                <a:gdLst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1849710"/>
                  <a:gd name="connsiteX1" fmla="*/ 1968818 w 1968818"/>
                  <a:gd name="connsiteY1" fmla="*/ 1048680 h 1849710"/>
                  <a:gd name="connsiteX2" fmla="*/ 997109 w 1968818"/>
                  <a:gd name="connsiteY2" fmla="*/ 1849710 h 1849710"/>
                  <a:gd name="connsiteX3" fmla="*/ 0 w 1968818"/>
                  <a:gd name="connsiteY3" fmla="*/ 1048680 h 1849710"/>
                  <a:gd name="connsiteX4" fmla="*/ 984409 w 1968818"/>
                  <a:gd name="connsiteY4" fmla="*/ 0 h 1849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8818" h="1849710">
                    <a:moveTo>
                      <a:pt x="984409" y="0"/>
                    </a:moveTo>
                    <a:cubicBezTo>
                      <a:pt x="1528083" y="0"/>
                      <a:pt x="1968818" y="469510"/>
                      <a:pt x="1968818" y="1048680"/>
                    </a:cubicBezTo>
                    <a:cubicBezTo>
                      <a:pt x="1968818" y="1627850"/>
                      <a:pt x="1540783" y="1849710"/>
                      <a:pt x="997109" y="1849710"/>
                    </a:cubicBezTo>
                    <a:cubicBezTo>
                      <a:pt x="453435" y="1849710"/>
                      <a:pt x="0" y="1627850"/>
                      <a:pt x="0" y="1048680"/>
                    </a:cubicBezTo>
                    <a:cubicBezTo>
                      <a:pt x="0" y="469510"/>
                      <a:pt x="440735" y="0"/>
                      <a:pt x="984409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800000"/>
                  </a:gs>
                  <a:gs pos="0">
                    <a:srgbClr val="800000"/>
                  </a:gs>
                  <a:gs pos="25000">
                    <a:srgbClr val="C00000"/>
                  </a:gs>
                  <a:gs pos="50000">
                    <a:srgbClr val="FF0000"/>
                  </a:gs>
                  <a:gs pos="75000">
                    <a:srgbClr val="C0000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7727319C-A074-4649-8229-F75B8B0C1735}"/>
                  </a:ext>
                </a:extLst>
              </p:cNvPr>
              <p:cNvSpPr/>
              <p:nvPr/>
            </p:nvSpPr>
            <p:spPr>
              <a:xfrm>
                <a:off x="5404163" y="2357246"/>
                <a:ext cx="1044745" cy="1147102"/>
              </a:xfrm>
              <a:custGeom>
                <a:avLst/>
                <a:gdLst>
                  <a:gd name="connsiteX0" fmla="*/ 434196 w 1044745"/>
                  <a:gd name="connsiteY0" fmla="*/ 0 h 1147102"/>
                  <a:gd name="connsiteX1" fmla="*/ 636836 w 1044745"/>
                  <a:gd name="connsiteY1" fmla="*/ 0 h 1147102"/>
                  <a:gd name="connsiteX2" fmla="*/ 617647 w 1044745"/>
                  <a:gd name="connsiteY2" fmla="*/ 202779 h 1147102"/>
                  <a:gd name="connsiteX3" fmla="*/ 957834 w 1044745"/>
                  <a:gd name="connsiteY3" fmla="*/ 995736 h 1147102"/>
                  <a:gd name="connsiteX4" fmla="*/ 987097 w 1044745"/>
                  <a:gd name="connsiteY4" fmla="*/ 1019633 h 1147102"/>
                  <a:gd name="connsiteX5" fmla="*/ 986105 w 1044745"/>
                  <a:gd name="connsiteY5" fmla="*/ 1019887 h 1147102"/>
                  <a:gd name="connsiteX6" fmla="*/ 998335 w 1044745"/>
                  <a:gd name="connsiteY6" fmla="*/ 1028034 h 1147102"/>
                  <a:gd name="connsiteX7" fmla="*/ 1043041 w 1044745"/>
                  <a:gd name="connsiteY7" fmla="*/ 1093324 h 1147102"/>
                  <a:gd name="connsiteX8" fmla="*/ 923300 w 1044745"/>
                  <a:gd name="connsiteY8" fmla="*/ 1067038 h 1147102"/>
                  <a:gd name="connsiteX9" fmla="*/ 903103 w 1044745"/>
                  <a:gd name="connsiteY9" fmla="*/ 1051543 h 1147102"/>
                  <a:gd name="connsiteX10" fmla="*/ 902929 w 1044745"/>
                  <a:gd name="connsiteY10" fmla="*/ 1061526 h 1147102"/>
                  <a:gd name="connsiteX11" fmla="*/ 890594 w 1044745"/>
                  <a:gd name="connsiteY11" fmla="*/ 1080155 h 1147102"/>
                  <a:gd name="connsiteX12" fmla="*/ 840563 w 1044745"/>
                  <a:gd name="connsiteY12" fmla="*/ 1066153 h 1147102"/>
                  <a:gd name="connsiteX13" fmla="*/ 821830 w 1044745"/>
                  <a:gd name="connsiteY13" fmla="*/ 1047600 h 1147102"/>
                  <a:gd name="connsiteX14" fmla="*/ 818825 w 1044745"/>
                  <a:gd name="connsiteY14" fmla="*/ 1048084 h 1147102"/>
                  <a:gd name="connsiteX15" fmla="*/ 818812 w 1044745"/>
                  <a:gd name="connsiteY15" fmla="*/ 1050720 h 1147102"/>
                  <a:gd name="connsiteX16" fmla="*/ 793335 w 1044745"/>
                  <a:gd name="connsiteY16" fmla="*/ 1095998 h 1147102"/>
                  <a:gd name="connsiteX17" fmla="*/ 771441 w 1044745"/>
                  <a:gd name="connsiteY17" fmla="*/ 1091548 h 1147102"/>
                  <a:gd name="connsiteX18" fmla="*/ 752615 w 1044745"/>
                  <a:gd name="connsiteY18" fmla="*/ 1073369 h 1147102"/>
                  <a:gd name="connsiteX19" fmla="*/ 744200 w 1044745"/>
                  <a:gd name="connsiteY19" fmla="*/ 1090542 h 1147102"/>
                  <a:gd name="connsiteX20" fmla="*/ 726661 w 1044745"/>
                  <a:gd name="connsiteY20" fmla="*/ 1102347 h 1147102"/>
                  <a:gd name="connsiteX21" fmla="*/ 684951 w 1044745"/>
                  <a:gd name="connsiteY21" fmla="*/ 1087041 h 1147102"/>
                  <a:gd name="connsiteX22" fmla="*/ 674743 w 1044745"/>
                  <a:gd name="connsiteY22" fmla="*/ 1073311 h 1147102"/>
                  <a:gd name="connsiteX23" fmla="*/ 667148 w 1044745"/>
                  <a:gd name="connsiteY23" fmla="*/ 1099566 h 1147102"/>
                  <a:gd name="connsiteX24" fmla="*/ 644892 w 1044745"/>
                  <a:gd name="connsiteY24" fmla="*/ 1119166 h 1147102"/>
                  <a:gd name="connsiteX25" fmla="*/ 585560 w 1044745"/>
                  <a:gd name="connsiteY25" fmla="*/ 1084238 h 1147102"/>
                  <a:gd name="connsiteX26" fmla="*/ 585380 w 1044745"/>
                  <a:gd name="connsiteY26" fmla="*/ 1083931 h 1147102"/>
                  <a:gd name="connsiteX27" fmla="*/ 581515 w 1044745"/>
                  <a:gd name="connsiteY27" fmla="*/ 1098008 h 1147102"/>
                  <a:gd name="connsiteX28" fmla="*/ 533246 w 1044745"/>
                  <a:gd name="connsiteY28" fmla="*/ 1147102 h 1147102"/>
                  <a:gd name="connsiteX29" fmla="*/ 484976 w 1044745"/>
                  <a:gd name="connsiteY29" fmla="*/ 1098008 h 1147102"/>
                  <a:gd name="connsiteX30" fmla="*/ 481111 w 1044745"/>
                  <a:gd name="connsiteY30" fmla="*/ 1083932 h 1147102"/>
                  <a:gd name="connsiteX31" fmla="*/ 480933 w 1044745"/>
                  <a:gd name="connsiteY31" fmla="*/ 1084238 h 1147102"/>
                  <a:gd name="connsiteX32" fmla="*/ 421601 w 1044745"/>
                  <a:gd name="connsiteY32" fmla="*/ 1119166 h 1147102"/>
                  <a:gd name="connsiteX33" fmla="*/ 399345 w 1044745"/>
                  <a:gd name="connsiteY33" fmla="*/ 1099566 h 1147102"/>
                  <a:gd name="connsiteX34" fmla="*/ 395677 w 1044745"/>
                  <a:gd name="connsiteY34" fmla="*/ 1086884 h 1147102"/>
                  <a:gd name="connsiteX35" fmla="*/ 394373 w 1044745"/>
                  <a:gd name="connsiteY35" fmla="*/ 1088536 h 1147102"/>
                  <a:gd name="connsiteX36" fmla="*/ 346414 w 1044745"/>
                  <a:gd name="connsiteY36" fmla="*/ 1108513 h 1147102"/>
                  <a:gd name="connsiteX37" fmla="*/ 331906 w 1044745"/>
                  <a:gd name="connsiteY37" fmla="*/ 1091522 h 1147102"/>
                  <a:gd name="connsiteX38" fmla="*/ 327704 w 1044745"/>
                  <a:gd name="connsiteY38" fmla="*/ 1061549 h 1147102"/>
                  <a:gd name="connsiteX39" fmla="*/ 323419 w 1044745"/>
                  <a:gd name="connsiteY39" fmla="*/ 1067744 h 1147102"/>
                  <a:gd name="connsiteX40" fmla="*/ 243700 w 1044745"/>
                  <a:gd name="connsiteY40" fmla="*/ 1111148 h 1147102"/>
                  <a:gd name="connsiteX41" fmla="*/ 230811 w 1044745"/>
                  <a:gd name="connsiteY41" fmla="*/ 1060819 h 1147102"/>
                  <a:gd name="connsiteX42" fmla="*/ 232477 w 1044745"/>
                  <a:gd name="connsiteY42" fmla="*/ 1054476 h 1147102"/>
                  <a:gd name="connsiteX43" fmla="*/ 218873 w 1044745"/>
                  <a:gd name="connsiteY43" fmla="*/ 1063779 h 1147102"/>
                  <a:gd name="connsiteX44" fmla="*/ 167141 w 1044745"/>
                  <a:gd name="connsiteY44" fmla="*/ 1068559 h 1147102"/>
                  <a:gd name="connsiteX45" fmla="*/ 158355 w 1044745"/>
                  <a:gd name="connsiteY45" fmla="*/ 1048016 h 1147102"/>
                  <a:gd name="connsiteX46" fmla="*/ 159682 w 1044745"/>
                  <a:gd name="connsiteY46" fmla="*/ 1039960 h 1147102"/>
                  <a:gd name="connsiteX47" fmla="*/ 145017 w 1044745"/>
                  <a:gd name="connsiteY47" fmla="*/ 1051600 h 1147102"/>
                  <a:gd name="connsiteX48" fmla="*/ 1289 w 1044745"/>
                  <a:gd name="connsiteY48" fmla="*/ 1106909 h 1147102"/>
                  <a:gd name="connsiteX49" fmla="*/ 109129 w 1044745"/>
                  <a:gd name="connsiteY49" fmla="*/ 996967 h 1147102"/>
                  <a:gd name="connsiteX50" fmla="*/ 115536 w 1044745"/>
                  <a:gd name="connsiteY50" fmla="*/ 993342 h 1147102"/>
                  <a:gd name="connsiteX51" fmla="*/ 187643 w 1044745"/>
                  <a:gd name="connsiteY51" fmla="*/ 919448 h 1147102"/>
                  <a:gd name="connsiteX52" fmla="*/ 453385 w 1044745"/>
                  <a:gd name="connsiteY52" fmla="*/ 202779 h 1147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044745" h="1147102">
                    <a:moveTo>
                      <a:pt x="434196" y="0"/>
                    </a:moveTo>
                    <a:lnTo>
                      <a:pt x="636836" y="0"/>
                    </a:lnTo>
                    <a:lnTo>
                      <a:pt x="617647" y="202779"/>
                    </a:lnTo>
                    <a:cubicBezTo>
                      <a:pt x="617647" y="519513"/>
                      <a:pt x="749459" y="803450"/>
                      <a:pt x="957834" y="995736"/>
                    </a:cubicBezTo>
                    <a:lnTo>
                      <a:pt x="987097" y="1019633"/>
                    </a:lnTo>
                    <a:lnTo>
                      <a:pt x="986105" y="1019887"/>
                    </a:lnTo>
                    <a:lnTo>
                      <a:pt x="998335" y="1028034"/>
                    </a:lnTo>
                    <a:cubicBezTo>
                      <a:pt x="1031836" y="1053881"/>
                      <a:pt x="1050725" y="1080014"/>
                      <a:pt x="1043041" y="1093324"/>
                    </a:cubicBezTo>
                    <a:cubicBezTo>
                      <a:pt x="1032794" y="1111071"/>
                      <a:pt x="979185" y="1099303"/>
                      <a:pt x="923300" y="1067038"/>
                    </a:cubicBezTo>
                    <a:lnTo>
                      <a:pt x="903103" y="1051543"/>
                    </a:lnTo>
                    <a:lnTo>
                      <a:pt x="902929" y="1061526"/>
                    </a:lnTo>
                    <a:cubicBezTo>
                      <a:pt x="900814" y="1070156"/>
                      <a:pt x="896736" y="1076608"/>
                      <a:pt x="890594" y="1080155"/>
                    </a:cubicBezTo>
                    <a:cubicBezTo>
                      <a:pt x="878308" y="1087247"/>
                      <a:pt x="860088" y="1081378"/>
                      <a:pt x="840563" y="1066153"/>
                    </a:cubicBezTo>
                    <a:lnTo>
                      <a:pt x="821830" y="1047600"/>
                    </a:lnTo>
                    <a:lnTo>
                      <a:pt x="818825" y="1048084"/>
                    </a:lnTo>
                    <a:lnTo>
                      <a:pt x="818812" y="1050720"/>
                    </a:lnTo>
                    <a:cubicBezTo>
                      <a:pt x="815771" y="1075293"/>
                      <a:pt x="807038" y="1092326"/>
                      <a:pt x="793335" y="1095998"/>
                    </a:cubicBezTo>
                    <a:cubicBezTo>
                      <a:pt x="786484" y="1097834"/>
                      <a:pt x="779038" y="1096156"/>
                      <a:pt x="771441" y="1091548"/>
                    </a:cubicBezTo>
                    <a:lnTo>
                      <a:pt x="752615" y="1073369"/>
                    </a:lnTo>
                    <a:lnTo>
                      <a:pt x="744200" y="1090542"/>
                    </a:lnTo>
                    <a:cubicBezTo>
                      <a:pt x="739407" y="1096401"/>
                      <a:pt x="733512" y="1100511"/>
                      <a:pt x="726661" y="1102347"/>
                    </a:cubicBezTo>
                    <a:cubicBezTo>
                      <a:pt x="712958" y="1106019"/>
                      <a:pt x="698022" y="1099901"/>
                      <a:pt x="684951" y="1087041"/>
                    </a:cubicBezTo>
                    <a:lnTo>
                      <a:pt x="674743" y="1073311"/>
                    </a:lnTo>
                    <a:lnTo>
                      <a:pt x="667148" y="1099566"/>
                    </a:lnTo>
                    <a:cubicBezTo>
                      <a:pt x="661455" y="1109872"/>
                      <a:pt x="653996" y="1116727"/>
                      <a:pt x="644892" y="1119166"/>
                    </a:cubicBezTo>
                    <a:cubicBezTo>
                      <a:pt x="626683" y="1124045"/>
                      <a:pt x="605344" y="1110340"/>
                      <a:pt x="585560" y="1084238"/>
                    </a:cubicBezTo>
                    <a:lnTo>
                      <a:pt x="585380" y="1083931"/>
                    </a:lnTo>
                    <a:lnTo>
                      <a:pt x="581515" y="1098008"/>
                    </a:lnTo>
                    <a:cubicBezTo>
                      <a:pt x="569162" y="1128340"/>
                      <a:pt x="552096" y="1147102"/>
                      <a:pt x="533246" y="1147102"/>
                    </a:cubicBezTo>
                    <a:cubicBezTo>
                      <a:pt x="514396" y="1147102"/>
                      <a:pt x="497329" y="1128341"/>
                      <a:pt x="484976" y="1098008"/>
                    </a:cubicBezTo>
                    <a:lnTo>
                      <a:pt x="481111" y="1083932"/>
                    </a:lnTo>
                    <a:lnTo>
                      <a:pt x="480933" y="1084238"/>
                    </a:lnTo>
                    <a:cubicBezTo>
                      <a:pt x="461149" y="1110340"/>
                      <a:pt x="439810" y="1124045"/>
                      <a:pt x="421601" y="1119166"/>
                    </a:cubicBezTo>
                    <a:cubicBezTo>
                      <a:pt x="412498" y="1116726"/>
                      <a:pt x="405038" y="1109871"/>
                      <a:pt x="399345" y="1099566"/>
                    </a:cubicBezTo>
                    <a:lnTo>
                      <a:pt x="395677" y="1086884"/>
                    </a:lnTo>
                    <a:lnTo>
                      <a:pt x="394373" y="1088536"/>
                    </a:lnTo>
                    <a:cubicBezTo>
                      <a:pt x="376842" y="1106021"/>
                      <a:pt x="359471" y="1114062"/>
                      <a:pt x="346414" y="1108513"/>
                    </a:cubicBezTo>
                    <a:cubicBezTo>
                      <a:pt x="339886" y="1105739"/>
                      <a:pt x="335054" y="1099832"/>
                      <a:pt x="331906" y="1091522"/>
                    </a:cubicBezTo>
                    <a:lnTo>
                      <a:pt x="327704" y="1061549"/>
                    </a:lnTo>
                    <a:lnTo>
                      <a:pt x="323419" y="1067744"/>
                    </a:lnTo>
                    <a:cubicBezTo>
                      <a:pt x="293908" y="1103260"/>
                      <a:pt x="262129" y="1121788"/>
                      <a:pt x="243700" y="1111148"/>
                    </a:cubicBezTo>
                    <a:cubicBezTo>
                      <a:pt x="231414" y="1104055"/>
                      <a:pt x="227388" y="1085341"/>
                      <a:pt x="230811" y="1060819"/>
                    </a:cubicBezTo>
                    <a:lnTo>
                      <a:pt x="232477" y="1054476"/>
                    </a:lnTo>
                    <a:lnTo>
                      <a:pt x="218873" y="1063779"/>
                    </a:lnTo>
                    <a:cubicBezTo>
                      <a:pt x="196929" y="1075246"/>
                      <a:pt x="177951" y="1077745"/>
                      <a:pt x="167141" y="1068559"/>
                    </a:cubicBezTo>
                    <a:cubicBezTo>
                      <a:pt x="161736" y="1063966"/>
                      <a:pt x="158884" y="1056886"/>
                      <a:pt x="158355" y="1048016"/>
                    </a:cubicBezTo>
                    <a:lnTo>
                      <a:pt x="159682" y="1039960"/>
                    </a:lnTo>
                    <a:lnTo>
                      <a:pt x="145017" y="1051600"/>
                    </a:lnTo>
                    <a:cubicBezTo>
                      <a:pt x="75548" y="1097234"/>
                      <a:pt x="11199" y="1121995"/>
                      <a:pt x="1289" y="1106909"/>
                    </a:cubicBezTo>
                    <a:cubicBezTo>
                      <a:pt x="-8621" y="1091823"/>
                      <a:pt x="39660" y="1042601"/>
                      <a:pt x="109129" y="996967"/>
                    </a:cubicBezTo>
                    <a:lnTo>
                      <a:pt x="115536" y="993342"/>
                    </a:lnTo>
                    <a:lnTo>
                      <a:pt x="187643" y="919448"/>
                    </a:lnTo>
                    <a:cubicBezTo>
                      <a:pt x="352467" y="731953"/>
                      <a:pt x="453385" y="479921"/>
                      <a:pt x="453385" y="20277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3300"/>
                  </a:gs>
                  <a:gs pos="100000">
                    <a:srgbClr val="006600"/>
                  </a:gs>
                  <a:gs pos="20000">
                    <a:srgbClr val="92D050"/>
                  </a:gs>
                  <a:gs pos="50000">
                    <a:srgbClr val="FFFFCC"/>
                  </a:gs>
                  <a:gs pos="80000">
                    <a:srgbClr val="92D05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CC71B121-731A-4A2F-9A9B-F43F867629DC}"/>
                  </a:ext>
                </a:extLst>
              </p:cNvPr>
              <p:cNvSpPr/>
              <p:nvPr/>
            </p:nvSpPr>
            <p:spPr>
              <a:xfrm>
                <a:off x="5033339" y="3453130"/>
                <a:ext cx="1808140" cy="1540950"/>
              </a:xfrm>
              <a:custGeom>
                <a:avLst/>
                <a:gdLst>
                  <a:gd name="connsiteX0" fmla="*/ 1133701 w 1808140"/>
                  <a:gd name="connsiteY0" fmla="*/ 78964 h 1576282"/>
                  <a:gd name="connsiteX1" fmla="*/ 1162620 w 1808140"/>
                  <a:gd name="connsiteY1" fmla="*/ 150124 h 1576282"/>
                  <a:gd name="connsiteX2" fmla="*/ 1265607 w 1808140"/>
                  <a:gd name="connsiteY2" fmla="*/ 891653 h 1576282"/>
                  <a:gd name="connsiteX3" fmla="*/ 1164888 w 1808140"/>
                  <a:gd name="connsiteY3" fmla="*/ 1509357 h 1576282"/>
                  <a:gd name="connsiteX4" fmla="*/ 1161214 w 1808140"/>
                  <a:gd name="connsiteY4" fmla="*/ 1515283 h 1576282"/>
                  <a:gd name="connsiteX5" fmla="*/ 1180046 w 1808140"/>
                  <a:gd name="connsiteY5" fmla="*/ 1388870 h 1576282"/>
                  <a:gd name="connsiteX6" fmla="*/ 1202107 w 1808140"/>
                  <a:gd name="connsiteY6" fmla="*/ 923711 h 1576282"/>
                  <a:gd name="connsiteX7" fmla="*/ 1152901 w 1808140"/>
                  <a:gd name="connsiteY7" fmla="*/ 185587 h 1576282"/>
                  <a:gd name="connsiteX8" fmla="*/ 909077 w 1808140"/>
                  <a:gd name="connsiteY8" fmla="*/ 78964 h 1576282"/>
                  <a:gd name="connsiteX9" fmla="*/ 931936 w 1808140"/>
                  <a:gd name="connsiteY9" fmla="*/ 907448 h 1576282"/>
                  <a:gd name="connsiteX10" fmla="*/ 909372 w 1808140"/>
                  <a:gd name="connsiteY10" fmla="*/ 1540282 h 1576282"/>
                  <a:gd name="connsiteX11" fmla="*/ 886217 w 1808140"/>
                  <a:gd name="connsiteY11" fmla="*/ 907448 h 1576282"/>
                  <a:gd name="connsiteX12" fmla="*/ 909077 w 1808140"/>
                  <a:gd name="connsiteY12" fmla="*/ 78964 h 1576282"/>
                  <a:gd name="connsiteX13" fmla="*/ 694273 w 1808140"/>
                  <a:gd name="connsiteY13" fmla="*/ 78964 h 1576282"/>
                  <a:gd name="connsiteX14" fmla="*/ 675074 w 1808140"/>
                  <a:gd name="connsiteY14" fmla="*/ 185587 h 1576282"/>
                  <a:gd name="connsiteX15" fmla="*/ 625867 w 1808140"/>
                  <a:gd name="connsiteY15" fmla="*/ 923711 h 1576282"/>
                  <a:gd name="connsiteX16" fmla="*/ 649090 w 1808140"/>
                  <a:gd name="connsiteY16" fmla="*/ 1388870 h 1576282"/>
                  <a:gd name="connsiteX17" fmla="*/ 667939 w 1808140"/>
                  <a:gd name="connsiteY17" fmla="*/ 1509852 h 1576282"/>
                  <a:gd name="connsiteX18" fmla="*/ 667622 w 1808140"/>
                  <a:gd name="connsiteY18" fmla="*/ 1509357 h 1576282"/>
                  <a:gd name="connsiteX19" fmla="*/ 562367 w 1808140"/>
                  <a:gd name="connsiteY19" fmla="*/ 891653 h 1576282"/>
                  <a:gd name="connsiteX20" fmla="*/ 665354 w 1808140"/>
                  <a:gd name="connsiteY20" fmla="*/ 150124 h 1576282"/>
                  <a:gd name="connsiteX21" fmla="*/ 1313437 w 1808140"/>
                  <a:gd name="connsiteY21" fmla="*/ 69972 h 1576282"/>
                  <a:gd name="connsiteX22" fmla="*/ 1373656 w 1808140"/>
                  <a:gd name="connsiteY22" fmla="*/ 150123 h 1576282"/>
                  <a:gd name="connsiteX23" fmla="*/ 1564057 w 1808140"/>
                  <a:gd name="connsiteY23" fmla="*/ 891652 h 1576282"/>
                  <a:gd name="connsiteX24" fmla="*/ 1377849 w 1808140"/>
                  <a:gd name="connsiteY24" fmla="*/ 1509356 h 1576282"/>
                  <a:gd name="connsiteX25" fmla="*/ 1364238 w 1808140"/>
                  <a:gd name="connsiteY25" fmla="*/ 1521230 h 1576282"/>
                  <a:gd name="connsiteX26" fmla="*/ 1397483 w 1808140"/>
                  <a:gd name="connsiteY26" fmla="*/ 1463418 h 1576282"/>
                  <a:gd name="connsiteX27" fmla="*/ 1494207 w 1808140"/>
                  <a:gd name="connsiteY27" fmla="*/ 904156 h 1576282"/>
                  <a:gd name="connsiteX28" fmla="*/ 1324265 w 1808140"/>
                  <a:gd name="connsiteY28" fmla="*/ 87749 h 1576282"/>
                  <a:gd name="connsiteX29" fmla="*/ 514537 w 1808140"/>
                  <a:gd name="connsiteY29" fmla="*/ 69972 h 1576282"/>
                  <a:gd name="connsiteX30" fmla="*/ 503710 w 1808140"/>
                  <a:gd name="connsiteY30" fmla="*/ 87749 h 1576282"/>
                  <a:gd name="connsiteX31" fmla="*/ 333767 w 1808140"/>
                  <a:gd name="connsiteY31" fmla="*/ 904156 h 1576282"/>
                  <a:gd name="connsiteX32" fmla="*/ 435228 w 1808140"/>
                  <a:gd name="connsiteY32" fmla="*/ 1463418 h 1576282"/>
                  <a:gd name="connsiteX33" fmla="*/ 466954 w 1808140"/>
                  <a:gd name="connsiteY33" fmla="*/ 1516489 h 1576282"/>
                  <a:gd name="connsiteX34" fmla="*/ 458512 w 1808140"/>
                  <a:gd name="connsiteY34" fmla="*/ 1509356 h 1576282"/>
                  <a:gd name="connsiteX35" fmla="*/ 263917 w 1808140"/>
                  <a:gd name="connsiteY35" fmla="*/ 891652 h 1576282"/>
                  <a:gd name="connsiteX36" fmla="*/ 454318 w 1808140"/>
                  <a:gd name="connsiteY36" fmla="*/ 150123 h 1576282"/>
                  <a:gd name="connsiteX37" fmla="*/ 1320002 w 1808140"/>
                  <a:gd name="connsiteY37" fmla="*/ 1 h 1576282"/>
                  <a:gd name="connsiteX38" fmla="*/ 1335003 w 1808140"/>
                  <a:gd name="connsiteY38" fmla="*/ 8078 h 1576282"/>
                  <a:gd name="connsiteX39" fmla="*/ 1808140 w 1808140"/>
                  <a:gd name="connsiteY39" fmla="*/ 896678 h 1576282"/>
                  <a:gd name="connsiteX40" fmla="*/ 1417518 w 1808140"/>
                  <a:gd name="connsiteY40" fmla="*/ 1571519 h 1576282"/>
                  <a:gd name="connsiteX41" fmla="*/ 1404371 w 1808140"/>
                  <a:gd name="connsiteY41" fmla="*/ 1576282 h 1576282"/>
                  <a:gd name="connsiteX42" fmla="*/ 1499334 w 1808140"/>
                  <a:gd name="connsiteY42" fmla="*/ 1512299 h 1576282"/>
                  <a:gd name="connsiteX43" fmla="*/ 1738290 w 1808140"/>
                  <a:gd name="connsiteY43" fmla="*/ 900079 h 1576282"/>
                  <a:gd name="connsiteX44" fmla="*/ 1370490 w 1808140"/>
                  <a:gd name="connsiteY44" fmla="*/ 38216 h 1576282"/>
                  <a:gd name="connsiteX45" fmla="*/ 488138 w 1808140"/>
                  <a:gd name="connsiteY45" fmla="*/ 0 h 1576282"/>
                  <a:gd name="connsiteX46" fmla="*/ 437650 w 1808140"/>
                  <a:gd name="connsiteY46" fmla="*/ 38215 h 1576282"/>
                  <a:gd name="connsiteX47" fmla="*/ 69850 w 1808140"/>
                  <a:gd name="connsiteY47" fmla="*/ 900078 h 1576282"/>
                  <a:gd name="connsiteX48" fmla="*/ 319569 w 1808140"/>
                  <a:gd name="connsiteY48" fmla="*/ 1512298 h 1576282"/>
                  <a:gd name="connsiteX49" fmla="*/ 414761 w 1808140"/>
                  <a:gd name="connsiteY49" fmla="*/ 1574414 h 1576282"/>
                  <a:gd name="connsiteX50" fmla="*/ 406569 w 1808140"/>
                  <a:gd name="connsiteY50" fmla="*/ 1571518 h 1576282"/>
                  <a:gd name="connsiteX51" fmla="*/ 0 w 1808140"/>
                  <a:gd name="connsiteY51" fmla="*/ 896677 h 1576282"/>
                  <a:gd name="connsiteX52" fmla="*/ 473137 w 1808140"/>
                  <a:gd name="connsiteY52" fmla="*/ 8077 h 1576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808140" h="1576282">
                    <a:moveTo>
                      <a:pt x="1133701" y="78964"/>
                    </a:moveTo>
                    <a:lnTo>
                      <a:pt x="1162620" y="150124"/>
                    </a:lnTo>
                    <a:cubicBezTo>
                      <a:pt x="1226251" y="339898"/>
                      <a:pt x="1265607" y="602068"/>
                      <a:pt x="1265607" y="891653"/>
                    </a:cubicBezTo>
                    <a:cubicBezTo>
                      <a:pt x="1265607" y="1181238"/>
                      <a:pt x="1227385" y="1381496"/>
                      <a:pt x="1164888" y="1509357"/>
                    </a:cubicBezTo>
                    <a:lnTo>
                      <a:pt x="1161214" y="1515283"/>
                    </a:lnTo>
                    <a:lnTo>
                      <a:pt x="1180046" y="1388870"/>
                    </a:lnTo>
                    <a:cubicBezTo>
                      <a:pt x="1194277" y="1260154"/>
                      <a:pt x="1202107" y="1105989"/>
                      <a:pt x="1202107" y="923711"/>
                    </a:cubicBezTo>
                    <a:cubicBezTo>
                      <a:pt x="1202107" y="650293"/>
                      <a:pt x="1183967" y="396288"/>
                      <a:pt x="1152901" y="185587"/>
                    </a:cubicBezTo>
                    <a:close/>
                    <a:moveTo>
                      <a:pt x="909077" y="78964"/>
                    </a:moveTo>
                    <a:cubicBezTo>
                      <a:pt x="921702" y="78964"/>
                      <a:pt x="931936" y="449889"/>
                      <a:pt x="931936" y="907448"/>
                    </a:cubicBezTo>
                    <a:cubicBezTo>
                      <a:pt x="931936" y="1365007"/>
                      <a:pt x="921996" y="1540282"/>
                      <a:pt x="909372" y="1540282"/>
                    </a:cubicBezTo>
                    <a:cubicBezTo>
                      <a:pt x="896747" y="1540282"/>
                      <a:pt x="886217" y="1365007"/>
                      <a:pt x="886217" y="907448"/>
                    </a:cubicBezTo>
                    <a:cubicBezTo>
                      <a:pt x="886217" y="449889"/>
                      <a:pt x="896452" y="78964"/>
                      <a:pt x="909077" y="78964"/>
                    </a:cubicBezTo>
                    <a:close/>
                    <a:moveTo>
                      <a:pt x="694273" y="78964"/>
                    </a:moveTo>
                    <a:lnTo>
                      <a:pt x="675074" y="185587"/>
                    </a:lnTo>
                    <a:cubicBezTo>
                      <a:pt x="644007" y="396288"/>
                      <a:pt x="625867" y="650293"/>
                      <a:pt x="625867" y="923711"/>
                    </a:cubicBezTo>
                    <a:cubicBezTo>
                      <a:pt x="625867" y="1105989"/>
                      <a:pt x="634162" y="1260154"/>
                      <a:pt x="649090" y="1388870"/>
                    </a:cubicBezTo>
                    <a:lnTo>
                      <a:pt x="667939" y="1509852"/>
                    </a:lnTo>
                    <a:lnTo>
                      <a:pt x="667622" y="1509357"/>
                    </a:lnTo>
                    <a:cubicBezTo>
                      <a:pt x="602858" y="1381496"/>
                      <a:pt x="562367" y="1181238"/>
                      <a:pt x="562367" y="891653"/>
                    </a:cubicBezTo>
                    <a:cubicBezTo>
                      <a:pt x="562367" y="602068"/>
                      <a:pt x="601724" y="339898"/>
                      <a:pt x="665354" y="150124"/>
                    </a:cubicBezTo>
                    <a:close/>
                    <a:moveTo>
                      <a:pt x="1313437" y="69972"/>
                    </a:moveTo>
                    <a:lnTo>
                      <a:pt x="1373656" y="150123"/>
                    </a:lnTo>
                    <a:cubicBezTo>
                      <a:pt x="1491296" y="339897"/>
                      <a:pt x="1564057" y="602067"/>
                      <a:pt x="1564057" y="891652"/>
                    </a:cubicBezTo>
                    <a:cubicBezTo>
                      <a:pt x="1564057" y="1181237"/>
                      <a:pt x="1493392" y="1381495"/>
                      <a:pt x="1377849" y="1509356"/>
                    </a:cubicBezTo>
                    <a:lnTo>
                      <a:pt x="1364238" y="1521230"/>
                    </a:lnTo>
                    <a:lnTo>
                      <a:pt x="1397483" y="1463418"/>
                    </a:lnTo>
                    <a:cubicBezTo>
                      <a:pt x="1458729" y="1327075"/>
                      <a:pt x="1494207" y="1143276"/>
                      <a:pt x="1494207" y="904156"/>
                    </a:cubicBezTo>
                    <a:cubicBezTo>
                      <a:pt x="1494207" y="585329"/>
                      <a:pt x="1429264" y="296686"/>
                      <a:pt x="1324265" y="87749"/>
                    </a:cubicBezTo>
                    <a:close/>
                    <a:moveTo>
                      <a:pt x="514537" y="69972"/>
                    </a:moveTo>
                    <a:lnTo>
                      <a:pt x="503710" y="87749"/>
                    </a:lnTo>
                    <a:cubicBezTo>
                      <a:pt x="398711" y="296686"/>
                      <a:pt x="333767" y="585329"/>
                      <a:pt x="333767" y="904156"/>
                    </a:cubicBezTo>
                    <a:cubicBezTo>
                      <a:pt x="333767" y="1143276"/>
                      <a:pt x="371350" y="1327075"/>
                      <a:pt x="435228" y="1463418"/>
                    </a:cubicBezTo>
                    <a:lnTo>
                      <a:pt x="466954" y="1516489"/>
                    </a:lnTo>
                    <a:lnTo>
                      <a:pt x="458512" y="1509356"/>
                    </a:lnTo>
                    <a:cubicBezTo>
                      <a:pt x="338775" y="1381495"/>
                      <a:pt x="263917" y="1181237"/>
                      <a:pt x="263917" y="891652"/>
                    </a:cubicBezTo>
                    <a:cubicBezTo>
                      <a:pt x="263917" y="602067"/>
                      <a:pt x="336679" y="339897"/>
                      <a:pt x="454318" y="150123"/>
                    </a:cubicBezTo>
                    <a:close/>
                    <a:moveTo>
                      <a:pt x="1320002" y="1"/>
                    </a:moveTo>
                    <a:lnTo>
                      <a:pt x="1335003" y="8078"/>
                    </a:lnTo>
                    <a:cubicBezTo>
                      <a:pt x="1616825" y="179208"/>
                      <a:pt x="1808140" y="512969"/>
                      <a:pt x="1808140" y="896678"/>
                    </a:cubicBezTo>
                    <a:cubicBezTo>
                      <a:pt x="1808140" y="1245505"/>
                      <a:pt x="1654585" y="1459830"/>
                      <a:pt x="1417518" y="1571519"/>
                    </a:cubicBezTo>
                    <a:lnTo>
                      <a:pt x="1404371" y="1576282"/>
                    </a:lnTo>
                    <a:lnTo>
                      <a:pt x="1499334" y="1512299"/>
                    </a:lnTo>
                    <a:cubicBezTo>
                      <a:pt x="1647607" y="1385573"/>
                      <a:pt x="1738290" y="1187094"/>
                      <a:pt x="1738290" y="900079"/>
                    </a:cubicBezTo>
                    <a:cubicBezTo>
                      <a:pt x="1738290" y="541311"/>
                      <a:pt x="1592395" y="224999"/>
                      <a:pt x="1370490" y="38216"/>
                    </a:cubicBezTo>
                    <a:close/>
                    <a:moveTo>
                      <a:pt x="488138" y="0"/>
                    </a:moveTo>
                    <a:lnTo>
                      <a:pt x="437650" y="38215"/>
                    </a:lnTo>
                    <a:cubicBezTo>
                      <a:pt x="215746" y="224998"/>
                      <a:pt x="69850" y="541310"/>
                      <a:pt x="69850" y="900078"/>
                    </a:cubicBezTo>
                    <a:cubicBezTo>
                      <a:pt x="69850" y="1187093"/>
                      <a:pt x="165914" y="1385572"/>
                      <a:pt x="319569" y="1512298"/>
                    </a:cubicBezTo>
                    <a:lnTo>
                      <a:pt x="414761" y="1574414"/>
                    </a:lnTo>
                    <a:lnTo>
                      <a:pt x="406569" y="1571518"/>
                    </a:lnTo>
                    <a:cubicBezTo>
                      <a:pt x="162668" y="1459829"/>
                      <a:pt x="0" y="1245504"/>
                      <a:pt x="0" y="896677"/>
                    </a:cubicBezTo>
                    <a:cubicBezTo>
                      <a:pt x="0" y="512968"/>
                      <a:pt x="191315" y="179207"/>
                      <a:pt x="473137" y="8077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3" name="グループ化 352">
                <a:extLst>
                  <a:ext uri="{FF2B5EF4-FFF2-40B4-BE49-F238E27FC236}">
                    <a16:creationId xmlns:a16="http://schemas.microsoft.com/office/drawing/2014/main" id="{CCE59C41-04AF-4C73-A1E9-0A671745FBB8}"/>
                  </a:ext>
                </a:extLst>
              </p:cNvPr>
              <p:cNvGrpSpPr/>
              <p:nvPr/>
            </p:nvGrpSpPr>
            <p:grpSpPr>
              <a:xfrm>
                <a:off x="5124609" y="3554329"/>
                <a:ext cx="1625600" cy="1389769"/>
                <a:chOff x="577850" y="1631950"/>
                <a:chExt cx="2205979" cy="1885950"/>
              </a:xfrm>
              <a:solidFill>
                <a:srgbClr val="FFFFCC">
                  <a:alpha val="40000"/>
                </a:srgbClr>
              </a:solidFill>
            </p:grpSpPr>
            <p:sp>
              <p:nvSpPr>
                <p:cNvPr id="354" name="楕円 353">
                  <a:extLst>
                    <a:ext uri="{FF2B5EF4-FFF2-40B4-BE49-F238E27FC236}">
                      <a16:creationId xmlns:a16="http://schemas.microsoft.com/office/drawing/2014/main" id="{24C6D731-A2B2-480A-B901-6D382D5884D5}"/>
                    </a:ext>
                  </a:extLst>
                </p:cNvPr>
                <p:cNvSpPr/>
                <p:nvPr/>
              </p:nvSpPr>
              <p:spPr>
                <a:xfrm>
                  <a:off x="1352550" y="1631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楕円 354">
                  <a:extLst>
                    <a:ext uri="{FF2B5EF4-FFF2-40B4-BE49-F238E27FC236}">
                      <a16:creationId xmlns:a16="http://schemas.microsoft.com/office/drawing/2014/main" id="{EAEBB767-30EF-44F5-8383-340DC41B0792}"/>
                    </a:ext>
                  </a:extLst>
                </p:cNvPr>
                <p:cNvSpPr/>
                <p:nvPr/>
              </p:nvSpPr>
              <p:spPr>
                <a:xfrm>
                  <a:off x="1936750" y="17907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楕円 355">
                  <a:extLst>
                    <a:ext uri="{FF2B5EF4-FFF2-40B4-BE49-F238E27FC236}">
                      <a16:creationId xmlns:a16="http://schemas.microsoft.com/office/drawing/2014/main" id="{7D43DDA4-53E9-4E43-9F22-C0EEC327AF59}"/>
                    </a:ext>
                  </a:extLst>
                </p:cNvPr>
                <p:cNvSpPr/>
                <p:nvPr/>
              </p:nvSpPr>
              <p:spPr>
                <a:xfrm>
                  <a:off x="1587500" y="20637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楕円 356">
                  <a:extLst>
                    <a:ext uri="{FF2B5EF4-FFF2-40B4-BE49-F238E27FC236}">
                      <a16:creationId xmlns:a16="http://schemas.microsoft.com/office/drawing/2014/main" id="{69BC5046-8895-4F67-8B93-727AD5363F2D}"/>
                    </a:ext>
                  </a:extLst>
                </p:cNvPr>
                <p:cNvSpPr/>
                <p:nvPr/>
              </p:nvSpPr>
              <p:spPr>
                <a:xfrm>
                  <a:off x="1123950" y="22733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楕円 357">
                  <a:extLst>
                    <a:ext uri="{FF2B5EF4-FFF2-40B4-BE49-F238E27FC236}">
                      <a16:creationId xmlns:a16="http://schemas.microsoft.com/office/drawing/2014/main" id="{D79BBBDA-B138-4B87-8171-5CA3311E0577}"/>
                    </a:ext>
                  </a:extLst>
                </p:cNvPr>
                <p:cNvSpPr/>
                <p:nvPr/>
              </p:nvSpPr>
              <p:spPr>
                <a:xfrm>
                  <a:off x="1638300" y="25146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楕円 358">
                  <a:extLst>
                    <a:ext uri="{FF2B5EF4-FFF2-40B4-BE49-F238E27FC236}">
                      <a16:creationId xmlns:a16="http://schemas.microsoft.com/office/drawing/2014/main" id="{8235FD4D-802A-4E1F-B30A-89FFA465EB55}"/>
                    </a:ext>
                  </a:extLst>
                </p:cNvPr>
                <p:cNvSpPr/>
                <p:nvPr/>
              </p:nvSpPr>
              <p:spPr>
                <a:xfrm>
                  <a:off x="1993900" y="2266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0" name="楕円 359">
                  <a:extLst>
                    <a:ext uri="{FF2B5EF4-FFF2-40B4-BE49-F238E27FC236}">
                      <a16:creationId xmlns:a16="http://schemas.microsoft.com/office/drawing/2014/main" id="{D9410F7D-636B-427C-85D1-47EA3447BF78}"/>
                    </a:ext>
                  </a:extLst>
                </p:cNvPr>
                <p:cNvSpPr/>
                <p:nvPr/>
              </p:nvSpPr>
              <p:spPr>
                <a:xfrm>
                  <a:off x="1327150" y="27432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楕円 360">
                  <a:extLst>
                    <a:ext uri="{FF2B5EF4-FFF2-40B4-BE49-F238E27FC236}">
                      <a16:creationId xmlns:a16="http://schemas.microsoft.com/office/drawing/2014/main" id="{CAC5F6E0-8AD1-4A39-8C7D-792FD2DE835F}"/>
                    </a:ext>
                  </a:extLst>
                </p:cNvPr>
                <p:cNvSpPr/>
                <p:nvPr/>
              </p:nvSpPr>
              <p:spPr>
                <a:xfrm rot="688545">
                  <a:off x="882650" y="25654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2" name="楕円 361">
                  <a:extLst>
                    <a:ext uri="{FF2B5EF4-FFF2-40B4-BE49-F238E27FC236}">
                      <a16:creationId xmlns:a16="http://schemas.microsoft.com/office/drawing/2014/main" id="{CA6C91DF-3A02-42F1-913C-DF9B507BD4E1}"/>
                    </a:ext>
                  </a:extLst>
                </p:cNvPr>
                <p:cNvSpPr/>
                <p:nvPr/>
              </p:nvSpPr>
              <p:spPr>
                <a:xfrm rot="688545">
                  <a:off x="933450" y="1911351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楕円 362">
                  <a:extLst>
                    <a:ext uri="{FF2B5EF4-FFF2-40B4-BE49-F238E27FC236}">
                      <a16:creationId xmlns:a16="http://schemas.microsoft.com/office/drawing/2014/main" id="{04FCAD27-DED4-445C-8ABE-8B961BDECEE7}"/>
                    </a:ext>
                  </a:extLst>
                </p:cNvPr>
                <p:cNvSpPr/>
                <p:nvPr/>
              </p:nvSpPr>
              <p:spPr>
                <a:xfrm rot="20966557">
                  <a:off x="2543635" y="2114552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楕円 363">
                  <a:extLst>
                    <a:ext uri="{FF2B5EF4-FFF2-40B4-BE49-F238E27FC236}">
                      <a16:creationId xmlns:a16="http://schemas.microsoft.com/office/drawing/2014/main" id="{298AE3F4-E029-46D9-A863-0B13C0386459}"/>
                    </a:ext>
                  </a:extLst>
                </p:cNvPr>
                <p:cNvSpPr/>
                <p:nvPr/>
              </p:nvSpPr>
              <p:spPr>
                <a:xfrm rot="20966557">
                  <a:off x="2466328" y="2620238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楕円 364">
                  <a:extLst>
                    <a:ext uri="{FF2B5EF4-FFF2-40B4-BE49-F238E27FC236}">
                      <a16:creationId xmlns:a16="http://schemas.microsoft.com/office/drawing/2014/main" id="{1002067C-D149-419E-B67F-BED48A951E38}"/>
                    </a:ext>
                  </a:extLst>
                </p:cNvPr>
                <p:cNvSpPr/>
                <p:nvPr/>
              </p:nvSpPr>
              <p:spPr>
                <a:xfrm>
                  <a:off x="1930400" y="27940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楕円 365">
                  <a:extLst>
                    <a:ext uri="{FF2B5EF4-FFF2-40B4-BE49-F238E27FC236}">
                      <a16:creationId xmlns:a16="http://schemas.microsoft.com/office/drawing/2014/main" id="{17AADDFF-E3B3-4D27-9B2D-EAD0AC1454A6}"/>
                    </a:ext>
                  </a:extLst>
                </p:cNvPr>
                <p:cNvSpPr/>
                <p:nvPr/>
              </p:nvSpPr>
              <p:spPr>
                <a:xfrm>
                  <a:off x="1689100" y="31432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楕円 366">
                  <a:extLst>
                    <a:ext uri="{FF2B5EF4-FFF2-40B4-BE49-F238E27FC236}">
                      <a16:creationId xmlns:a16="http://schemas.microsoft.com/office/drawing/2014/main" id="{2C00C8E0-F9C8-42E9-9452-67CCC318D86B}"/>
                    </a:ext>
                  </a:extLst>
                </p:cNvPr>
                <p:cNvSpPr/>
                <p:nvPr/>
              </p:nvSpPr>
              <p:spPr>
                <a:xfrm rot="688545">
                  <a:off x="730250" y="29654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楕円 367">
                  <a:extLst>
                    <a:ext uri="{FF2B5EF4-FFF2-40B4-BE49-F238E27FC236}">
                      <a16:creationId xmlns:a16="http://schemas.microsoft.com/office/drawing/2014/main" id="{5C2641A7-389F-4E08-AEE0-BA0FD5B8E697}"/>
                    </a:ext>
                  </a:extLst>
                </p:cNvPr>
                <p:cNvSpPr/>
                <p:nvPr/>
              </p:nvSpPr>
              <p:spPr>
                <a:xfrm>
                  <a:off x="1117600" y="30924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楕円 368">
                  <a:extLst>
                    <a:ext uri="{FF2B5EF4-FFF2-40B4-BE49-F238E27FC236}">
                      <a16:creationId xmlns:a16="http://schemas.microsoft.com/office/drawing/2014/main" id="{A20555D6-25EF-4501-B5D8-0D0162CDDD4E}"/>
                    </a:ext>
                  </a:extLst>
                </p:cNvPr>
                <p:cNvSpPr/>
                <p:nvPr/>
              </p:nvSpPr>
              <p:spPr>
                <a:xfrm rot="20966557">
                  <a:off x="2275828" y="3071088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楕円 369">
                  <a:extLst>
                    <a:ext uri="{FF2B5EF4-FFF2-40B4-BE49-F238E27FC236}">
                      <a16:creationId xmlns:a16="http://schemas.microsoft.com/office/drawing/2014/main" id="{1A77B726-2E9C-4A84-80A4-3623A6B7D5FD}"/>
                    </a:ext>
                  </a:extLst>
                </p:cNvPr>
                <p:cNvSpPr/>
                <p:nvPr/>
              </p:nvSpPr>
              <p:spPr>
                <a:xfrm rot="688545">
                  <a:off x="577850" y="22352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楕円 370">
                  <a:extLst>
                    <a:ext uri="{FF2B5EF4-FFF2-40B4-BE49-F238E27FC236}">
                      <a16:creationId xmlns:a16="http://schemas.microsoft.com/office/drawing/2014/main" id="{B3DA6199-FDCF-45BB-9375-5B598E6C9234}"/>
                    </a:ext>
                  </a:extLst>
                </p:cNvPr>
                <p:cNvSpPr/>
                <p:nvPr/>
              </p:nvSpPr>
              <p:spPr>
                <a:xfrm>
                  <a:off x="2324100" y="16764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楕円 371">
                  <a:extLst>
                    <a:ext uri="{FF2B5EF4-FFF2-40B4-BE49-F238E27FC236}">
                      <a16:creationId xmlns:a16="http://schemas.microsoft.com/office/drawing/2014/main" id="{EAB24F96-4F30-44CC-9CE8-9E9A53821F32}"/>
                    </a:ext>
                  </a:extLst>
                </p:cNvPr>
                <p:cNvSpPr/>
                <p:nvPr/>
              </p:nvSpPr>
              <p:spPr>
                <a:xfrm rot="20966557">
                  <a:off x="2733029" y="2931387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楕円 372">
                  <a:extLst>
                    <a:ext uri="{FF2B5EF4-FFF2-40B4-BE49-F238E27FC236}">
                      <a16:creationId xmlns:a16="http://schemas.microsoft.com/office/drawing/2014/main" id="{B187C9C2-5899-4321-A99E-805310AAE832}"/>
                    </a:ext>
                  </a:extLst>
                </p:cNvPr>
                <p:cNvSpPr/>
                <p:nvPr/>
              </p:nvSpPr>
              <p:spPr>
                <a:xfrm>
                  <a:off x="1339850" y="34163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楕円 373">
                  <a:extLst>
                    <a:ext uri="{FF2B5EF4-FFF2-40B4-BE49-F238E27FC236}">
                      <a16:creationId xmlns:a16="http://schemas.microsoft.com/office/drawing/2014/main" id="{81867DAB-7616-498F-8CA4-32898F8A54B3}"/>
                    </a:ext>
                  </a:extLst>
                </p:cNvPr>
                <p:cNvSpPr/>
                <p:nvPr/>
              </p:nvSpPr>
              <p:spPr>
                <a:xfrm>
                  <a:off x="2057400" y="3409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75" name="グループ化 374">
              <a:extLst>
                <a:ext uri="{FF2B5EF4-FFF2-40B4-BE49-F238E27FC236}">
                  <a16:creationId xmlns:a16="http://schemas.microsoft.com/office/drawing/2014/main" id="{2FC685F5-FFD6-488D-A392-9C5832CD9E23}"/>
                </a:ext>
              </a:extLst>
            </p:cNvPr>
            <p:cNvGrpSpPr/>
            <p:nvPr/>
          </p:nvGrpSpPr>
          <p:grpSpPr>
            <a:xfrm rot="1358497">
              <a:off x="4834186" y="1454624"/>
              <a:ext cx="647727" cy="905794"/>
              <a:chOff x="4953000" y="2357246"/>
              <a:chExt cx="1968818" cy="2753234"/>
            </a:xfrm>
          </p:grpSpPr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02CEA5E4-BD35-43AB-A931-65F31CD0FD07}"/>
                  </a:ext>
                </a:extLst>
              </p:cNvPr>
              <p:cNvSpPr/>
              <p:nvPr/>
            </p:nvSpPr>
            <p:spPr>
              <a:xfrm>
                <a:off x="4953000" y="3260770"/>
                <a:ext cx="1968818" cy="1849710"/>
              </a:xfrm>
              <a:custGeom>
                <a:avLst/>
                <a:gdLst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1849710"/>
                  <a:gd name="connsiteX1" fmla="*/ 1968818 w 1968818"/>
                  <a:gd name="connsiteY1" fmla="*/ 1048680 h 1849710"/>
                  <a:gd name="connsiteX2" fmla="*/ 997109 w 1968818"/>
                  <a:gd name="connsiteY2" fmla="*/ 1849710 h 1849710"/>
                  <a:gd name="connsiteX3" fmla="*/ 0 w 1968818"/>
                  <a:gd name="connsiteY3" fmla="*/ 1048680 h 1849710"/>
                  <a:gd name="connsiteX4" fmla="*/ 984409 w 1968818"/>
                  <a:gd name="connsiteY4" fmla="*/ 0 h 1849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8818" h="1849710">
                    <a:moveTo>
                      <a:pt x="984409" y="0"/>
                    </a:moveTo>
                    <a:cubicBezTo>
                      <a:pt x="1528083" y="0"/>
                      <a:pt x="1968818" y="469510"/>
                      <a:pt x="1968818" y="1048680"/>
                    </a:cubicBezTo>
                    <a:cubicBezTo>
                      <a:pt x="1968818" y="1627850"/>
                      <a:pt x="1540783" y="1849710"/>
                      <a:pt x="997109" y="1849710"/>
                    </a:cubicBezTo>
                    <a:cubicBezTo>
                      <a:pt x="453435" y="1849710"/>
                      <a:pt x="0" y="1627850"/>
                      <a:pt x="0" y="1048680"/>
                    </a:cubicBezTo>
                    <a:cubicBezTo>
                      <a:pt x="0" y="469510"/>
                      <a:pt x="440735" y="0"/>
                      <a:pt x="984409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800000"/>
                  </a:gs>
                  <a:gs pos="0">
                    <a:srgbClr val="800000"/>
                  </a:gs>
                  <a:gs pos="25000">
                    <a:srgbClr val="C00000"/>
                  </a:gs>
                  <a:gs pos="50000">
                    <a:srgbClr val="FF0000"/>
                  </a:gs>
                  <a:gs pos="75000">
                    <a:srgbClr val="C0000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8D27B19D-E856-4D99-92DB-59B2B5D96A52}"/>
                  </a:ext>
                </a:extLst>
              </p:cNvPr>
              <p:cNvSpPr/>
              <p:nvPr/>
            </p:nvSpPr>
            <p:spPr>
              <a:xfrm>
                <a:off x="5404163" y="2357246"/>
                <a:ext cx="1044745" cy="1147102"/>
              </a:xfrm>
              <a:custGeom>
                <a:avLst/>
                <a:gdLst>
                  <a:gd name="connsiteX0" fmla="*/ 434196 w 1044745"/>
                  <a:gd name="connsiteY0" fmla="*/ 0 h 1147102"/>
                  <a:gd name="connsiteX1" fmla="*/ 636836 w 1044745"/>
                  <a:gd name="connsiteY1" fmla="*/ 0 h 1147102"/>
                  <a:gd name="connsiteX2" fmla="*/ 617647 w 1044745"/>
                  <a:gd name="connsiteY2" fmla="*/ 202779 h 1147102"/>
                  <a:gd name="connsiteX3" fmla="*/ 957834 w 1044745"/>
                  <a:gd name="connsiteY3" fmla="*/ 995736 h 1147102"/>
                  <a:gd name="connsiteX4" fmla="*/ 987097 w 1044745"/>
                  <a:gd name="connsiteY4" fmla="*/ 1019633 h 1147102"/>
                  <a:gd name="connsiteX5" fmla="*/ 986105 w 1044745"/>
                  <a:gd name="connsiteY5" fmla="*/ 1019887 h 1147102"/>
                  <a:gd name="connsiteX6" fmla="*/ 998335 w 1044745"/>
                  <a:gd name="connsiteY6" fmla="*/ 1028034 h 1147102"/>
                  <a:gd name="connsiteX7" fmla="*/ 1043041 w 1044745"/>
                  <a:gd name="connsiteY7" fmla="*/ 1093324 h 1147102"/>
                  <a:gd name="connsiteX8" fmla="*/ 923300 w 1044745"/>
                  <a:gd name="connsiteY8" fmla="*/ 1067038 h 1147102"/>
                  <a:gd name="connsiteX9" fmla="*/ 903103 w 1044745"/>
                  <a:gd name="connsiteY9" fmla="*/ 1051543 h 1147102"/>
                  <a:gd name="connsiteX10" fmla="*/ 902929 w 1044745"/>
                  <a:gd name="connsiteY10" fmla="*/ 1061526 h 1147102"/>
                  <a:gd name="connsiteX11" fmla="*/ 890594 w 1044745"/>
                  <a:gd name="connsiteY11" fmla="*/ 1080155 h 1147102"/>
                  <a:gd name="connsiteX12" fmla="*/ 840563 w 1044745"/>
                  <a:gd name="connsiteY12" fmla="*/ 1066153 h 1147102"/>
                  <a:gd name="connsiteX13" fmla="*/ 821830 w 1044745"/>
                  <a:gd name="connsiteY13" fmla="*/ 1047600 h 1147102"/>
                  <a:gd name="connsiteX14" fmla="*/ 818825 w 1044745"/>
                  <a:gd name="connsiteY14" fmla="*/ 1048084 h 1147102"/>
                  <a:gd name="connsiteX15" fmla="*/ 818812 w 1044745"/>
                  <a:gd name="connsiteY15" fmla="*/ 1050720 h 1147102"/>
                  <a:gd name="connsiteX16" fmla="*/ 793335 w 1044745"/>
                  <a:gd name="connsiteY16" fmla="*/ 1095998 h 1147102"/>
                  <a:gd name="connsiteX17" fmla="*/ 771441 w 1044745"/>
                  <a:gd name="connsiteY17" fmla="*/ 1091548 h 1147102"/>
                  <a:gd name="connsiteX18" fmla="*/ 752615 w 1044745"/>
                  <a:gd name="connsiteY18" fmla="*/ 1073369 h 1147102"/>
                  <a:gd name="connsiteX19" fmla="*/ 744200 w 1044745"/>
                  <a:gd name="connsiteY19" fmla="*/ 1090542 h 1147102"/>
                  <a:gd name="connsiteX20" fmla="*/ 726661 w 1044745"/>
                  <a:gd name="connsiteY20" fmla="*/ 1102347 h 1147102"/>
                  <a:gd name="connsiteX21" fmla="*/ 684951 w 1044745"/>
                  <a:gd name="connsiteY21" fmla="*/ 1087041 h 1147102"/>
                  <a:gd name="connsiteX22" fmla="*/ 674743 w 1044745"/>
                  <a:gd name="connsiteY22" fmla="*/ 1073311 h 1147102"/>
                  <a:gd name="connsiteX23" fmla="*/ 667148 w 1044745"/>
                  <a:gd name="connsiteY23" fmla="*/ 1099566 h 1147102"/>
                  <a:gd name="connsiteX24" fmla="*/ 644892 w 1044745"/>
                  <a:gd name="connsiteY24" fmla="*/ 1119166 h 1147102"/>
                  <a:gd name="connsiteX25" fmla="*/ 585560 w 1044745"/>
                  <a:gd name="connsiteY25" fmla="*/ 1084238 h 1147102"/>
                  <a:gd name="connsiteX26" fmla="*/ 585380 w 1044745"/>
                  <a:gd name="connsiteY26" fmla="*/ 1083931 h 1147102"/>
                  <a:gd name="connsiteX27" fmla="*/ 581515 w 1044745"/>
                  <a:gd name="connsiteY27" fmla="*/ 1098008 h 1147102"/>
                  <a:gd name="connsiteX28" fmla="*/ 533246 w 1044745"/>
                  <a:gd name="connsiteY28" fmla="*/ 1147102 h 1147102"/>
                  <a:gd name="connsiteX29" fmla="*/ 484976 w 1044745"/>
                  <a:gd name="connsiteY29" fmla="*/ 1098008 h 1147102"/>
                  <a:gd name="connsiteX30" fmla="*/ 481111 w 1044745"/>
                  <a:gd name="connsiteY30" fmla="*/ 1083932 h 1147102"/>
                  <a:gd name="connsiteX31" fmla="*/ 480933 w 1044745"/>
                  <a:gd name="connsiteY31" fmla="*/ 1084238 h 1147102"/>
                  <a:gd name="connsiteX32" fmla="*/ 421601 w 1044745"/>
                  <a:gd name="connsiteY32" fmla="*/ 1119166 h 1147102"/>
                  <a:gd name="connsiteX33" fmla="*/ 399345 w 1044745"/>
                  <a:gd name="connsiteY33" fmla="*/ 1099566 h 1147102"/>
                  <a:gd name="connsiteX34" fmla="*/ 395677 w 1044745"/>
                  <a:gd name="connsiteY34" fmla="*/ 1086884 h 1147102"/>
                  <a:gd name="connsiteX35" fmla="*/ 394373 w 1044745"/>
                  <a:gd name="connsiteY35" fmla="*/ 1088536 h 1147102"/>
                  <a:gd name="connsiteX36" fmla="*/ 346414 w 1044745"/>
                  <a:gd name="connsiteY36" fmla="*/ 1108513 h 1147102"/>
                  <a:gd name="connsiteX37" fmla="*/ 331906 w 1044745"/>
                  <a:gd name="connsiteY37" fmla="*/ 1091522 h 1147102"/>
                  <a:gd name="connsiteX38" fmla="*/ 327704 w 1044745"/>
                  <a:gd name="connsiteY38" fmla="*/ 1061549 h 1147102"/>
                  <a:gd name="connsiteX39" fmla="*/ 323419 w 1044745"/>
                  <a:gd name="connsiteY39" fmla="*/ 1067744 h 1147102"/>
                  <a:gd name="connsiteX40" fmla="*/ 243700 w 1044745"/>
                  <a:gd name="connsiteY40" fmla="*/ 1111148 h 1147102"/>
                  <a:gd name="connsiteX41" fmla="*/ 230811 w 1044745"/>
                  <a:gd name="connsiteY41" fmla="*/ 1060819 h 1147102"/>
                  <a:gd name="connsiteX42" fmla="*/ 232477 w 1044745"/>
                  <a:gd name="connsiteY42" fmla="*/ 1054476 h 1147102"/>
                  <a:gd name="connsiteX43" fmla="*/ 218873 w 1044745"/>
                  <a:gd name="connsiteY43" fmla="*/ 1063779 h 1147102"/>
                  <a:gd name="connsiteX44" fmla="*/ 167141 w 1044745"/>
                  <a:gd name="connsiteY44" fmla="*/ 1068559 h 1147102"/>
                  <a:gd name="connsiteX45" fmla="*/ 158355 w 1044745"/>
                  <a:gd name="connsiteY45" fmla="*/ 1048016 h 1147102"/>
                  <a:gd name="connsiteX46" fmla="*/ 159682 w 1044745"/>
                  <a:gd name="connsiteY46" fmla="*/ 1039960 h 1147102"/>
                  <a:gd name="connsiteX47" fmla="*/ 145017 w 1044745"/>
                  <a:gd name="connsiteY47" fmla="*/ 1051600 h 1147102"/>
                  <a:gd name="connsiteX48" fmla="*/ 1289 w 1044745"/>
                  <a:gd name="connsiteY48" fmla="*/ 1106909 h 1147102"/>
                  <a:gd name="connsiteX49" fmla="*/ 109129 w 1044745"/>
                  <a:gd name="connsiteY49" fmla="*/ 996967 h 1147102"/>
                  <a:gd name="connsiteX50" fmla="*/ 115536 w 1044745"/>
                  <a:gd name="connsiteY50" fmla="*/ 993342 h 1147102"/>
                  <a:gd name="connsiteX51" fmla="*/ 187643 w 1044745"/>
                  <a:gd name="connsiteY51" fmla="*/ 919448 h 1147102"/>
                  <a:gd name="connsiteX52" fmla="*/ 453385 w 1044745"/>
                  <a:gd name="connsiteY52" fmla="*/ 202779 h 1147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044745" h="1147102">
                    <a:moveTo>
                      <a:pt x="434196" y="0"/>
                    </a:moveTo>
                    <a:lnTo>
                      <a:pt x="636836" y="0"/>
                    </a:lnTo>
                    <a:lnTo>
                      <a:pt x="617647" y="202779"/>
                    </a:lnTo>
                    <a:cubicBezTo>
                      <a:pt x="617647" y="519513"/>
                      <a:pt x="749459" y="803450"/>
                      <a:pt x="957834" y="995736"/>
                    </a:cubicBezTo>
                    <a:lnTo>
                      <a:pt x="987097" y="1019633"/>
                    </a:lnTo>
                    <a:lnTo>
                      <a:pt x="986105" y="1019887"/>
                    </a:lnTo>
                    <a:lnTo>
                      <a:pt x="998335" y="1028034"/>
                    </a:lnTo>
                    <a:cubicBezTo>
                      <a:pt x="1031836" y="1053881"/>
                      <a:pt x="1050725" y="1080014"/>
                      <a:pt x="1043041" y="1093324"/>
                    </a:cubicBezTo>
                    <a:cubicBezTo>
                      <a:pt x="1032794" y="1111071"/>
                      <a:pt x="979185" y="1099303"/>
                      <a:pt x="923300" y="1067038"/>
                    </a:cubicBezTo>
                    <a:lnTo>
                      <a:pt x="903103" y="1051543"/>
                    </a:lnTo>
                    <a:lnTo>
                      <a:pt x="902929" y="1061526"/>
                    </a:lnTo>
                    <a:cubicBezTo>
                      <a:pt x="900814" y="1070156"/>
                      <a:pt x="896736" y="1076608"/>
                      <a:pt x="890594" y="1080155"/>
                    </a:cubicBezTo>
                    <a:cubicBezTo>
                      <a:pt x="878308" y="1087247"/>
                      <a:pt x="860088" y="1081378"/>
                      <a:pt x="840563" y="1066153"/>
                    </a:cubicBezTo>
                    <a:lnTo>
                      <a:pt x="821830" y="1047600"/>
                    </a:lnTo>
                    <a:lnTo>
                      <a:pt x="818825" y="1048084"/>
                    </a:lnTo>
                    <a:lnTo>
                      <a:pt x="818812" y="1050720"/>
                    </a:lnTo>
                    <a:cubicBezTo>
                      <a:pt x="815771" y="1075293"/>
                      <a:pt x="807038" y="1092326"/>
                      <a:pt x="793335" y="1095998"/>
                    </a:cubicBezTo>
                    <a:cubicBezTo>
                      <a:pt x="786484" y="1097834"/>
                      <a:pt x="779038" y="1096156"/>
                      <a:pt x="771441" y="1091548"/>
                    </a:cubicBezTo>
                    <a:lnTo>
                      <a:pt x="752615" y="1073369"/>
                    </a:lnTo>
                    <a:lnTo>
                      <a:pt x="744200" y="1090542"/>
                    </a:lnTo>
                    <a:cubicBezTo>
                      <a:pt x="739407" y="1096401"/>
                      <a:pt x="733512" y="1100511"/>
                      <a:pt x="726661" y="1102347"/>
                    </a:cubicBezTo>
                    <a:cubicBezTo>
                      <a:pt x="712958" y="1106019"/>
                      <a:pt x="698022" y="1099901"/>
                      <a:pt x="684951" y="1087041"/>
                    </a:cubicBezTo>
                    <a:lnTo>
                      <a:pt x="674743" y="1073311"/>
                    </a:lnTo>
                    <a:lnTo>
                      <a:pt x="667148" y="1099566"/>
                    </a:lnTo>
                    <a:cubicBezTo>
                      <a:pt x="661455" y="1109872"/>
                      <a:pt x="653996" y="1116727"/>
                      <a:pt x="644892" y="1119166"/>
                    </a:cubicBezTo>
                    <a:cubicBezTo>
                      <a:pt x="626683" y="1124045"/>
                      <a:pt x="605344" y="1110340"/>
                      <a:pt x="585560" y="1084238"/>
                    </a:cubicBezTo>
                    <a:lnTo>
                      <a:pt x="585380" y="1083931"/>
                    </a:lnTo>
                    <a:lnTo>
                      <a:pt x="581515" y="1098008"/>
                    </a:lnTo>
                    <a:cubicBezTo>
                      <a:pt x="569162" y="1128340"/>
                      <a:pt x="552096" y="1147102"/>
                      <a:pt x="533246" y="1147102"/>
                    </a:cubicBezTo>
                    <a:cubicBezTo>
                      <a:pt x="514396" y="1147102"/>
                      <a:pt x="497329" y="1128341"/>
                      <a:pt x="484976" y="1098008"/>
                    </a:cubicBezTo>
                    <a:lnTo>
                      <a:pt x="481111" y="1083932"/>
                    </a:lnTo>
                    <a:lnTo>
                      <a:pt x="480933" y="1084238"/>
                    </a:lnTo>
                    <a:cubicBezTo>
                      <a:pt x="461149" y="1110340"/>
                      <a:pt x="439810" y="1124045"/>
                      <a:pt x="421601" y="1119166"/>
                    </a:cubicBezTo>
                    <a:cubicBezTo>
                      <a:pt x="412498" y="1116726"/>
                      <a:pt x="405038" y="1109871"/>
                      <a:pt x="399345" y="1099566"/>
                    </a:cubicBezTo>
                    <a:lnTo>
                      <a:pt x="395677" y="1086884"/>
                    </a:lnTo>
                    <a:lnTo>
                      <a:pt x="394373" y="1088536"/>
                    </a:lnTo>
                    <a:cubicBezTo>
                      <a:pt x="376842" y="1106021"/>
                      <a:pt x="359471" y="1114062"/>
                      <a:pt x="346414" y="1108513"/>
                    </a:cubicBezTo>
                    <a:cubicBezTo>
                      <a:pt x="339886" y="1105739"/>
                      <a:pt x="335054" y="1099832"/>
                      <a:pt x="331906" y="1091522"/>
                    </a:cubicBezTo>
                    <a:lnTo>
                      <a:pt x="327704" y="1061549"/>
                    </a:lnTo>
                    <a:lnTo>
                      <a:pt x="323419" y="1067744"/>
                    </a:lnTo>
                    <a:cubicBezTo>
                      <a:pt x="293908" y="1103260"/>
                      <a:pt x="262129" y="1121788"/>
                      <a:pt x="243700" y="1111148"/>
                    </a:cubicBezTo>
                    <a:cubicBezTo>
                      <a:pt x="231414" y="1104055"/>
                      <a:pt x="227388" y="1085341"/>
                      <a:pt x="230811" y="1060819"/>
                    </a:cubicBezTo>
                    <a:lnTo>
                      <a:pt x="232477" y="1054476"/>
                    </a:lnTo>
                    <a:lnTo>
                      <a:pt x="218873" y="1063779"/>
                    </a:lnTo>
                    <a:cubicBezTo>
                      <a:pt x="196929" y="1075246"/>
                      <a:pt x="177951" y="1077745"/>
                      <a:pt x="167141" y="1068559"/>
                    </a:cubicBezTo>
                    <a:cubicBezTo>
                      <a:pt x="161736" y="1063966"/>
                      <a:pt x="158884" y="1056886"/>
                      <a:pt x="158355" y="1048016"/>
                    </a:cubicBezTo>
                    <a:lnTo>
                      <a:pt x="159682" y="1039960"/>
                    </a:lnTo>
                    <a:lnTo>
                      <a:pt x="145017" y="1051600"/>
                    </a:lnTo>
                    <a:cubicBezTo>
                      <a:pt x="75548" y="1097234"/>
                      <a:pt x="11199" y="1121995"/>
                      <a:pt x="1289" y="1106909"/>
                    </a:cubicBezTo>
                    <a:cubicBezTo>
                      <a:pt x="-8621" y="1091823"/>
                      <a:pt x="39660" y="1042601"/>
                      <a:pt x="109129" y="996967"/>
                    </a:cubicBezTo>
                    <a:lnTo>
                      <a:pt x="115536" y="993342"/>
                    </a:lnTo>
                    <a:lnTo>
                      <a:pt x="187643" y="919448"/>
                    </a:lnTo>
                    <a:cubicBezTo>
                      <a:pt x="352467" y="731953"/>
                      <a:pt x="453385" y="479921"/>
                      <a:pt x="453385" y="20277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3300"/>
                  </a:gs>
                  <a:gs pos="100000">
                    <a:srgbClr val="006600"/>
                  </a:gs>
                  <a:gs pos="20000">
                    <a:srgbClr val="92D050"/>
                  </a:gs>
                  <a:gs pos="50000">
                    <a:srgbClr val="FFFFCC"/>
                  </a:gs>
                  <a:gs pos="80000">
                    <a:srgbClr val="92D05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BFEC4E6D-5AC7-46D9-87A2-3B1213C74455}"/>
                  </a:ext>
                </a:extLst>
              </p:cNvPr>
              <p:cNvSpPr/>
              <p:nvPr/>
            </p:nvSpPr>
            <p:spPr>
              <a:xfrm>
                <a:off x="5033339" y="3453130"/>
                <a:ext cx="1808140" cy="1540950"/>
              </a:xfrm>
              <a:custGeom>
                <a:avLst/>
                <a:gdLst>
                  <a:gd name="connsiteX0" fmla="*/ 1133701 w 1808140"/>
                  <a:gd name="connsiteY0" fmla="*/ 78964 h 1576282"/>
                  <a:gd name="connsiteX1" fmla="*/ 1162620 w 1808140"/>
                  <a:gd name="connsiteY1" fmla="*/ 150124 h 1576282"/>
                  <a:gd name="connsiteX2" fmla="*/ 1265607 w 1808140"/>
                  <a:gd name="connsiteY2" fmla="*/ 891653 h 1576282"/>
                  <a:gd name="connsiteX3" fmla="*/ 1164888 w 1808140"/>
                  <a:gd name="connsiteY3" fmla="*/ 1509357 h 1576282"/>
                  <a:gd name="connsiteX4" fmla="*/ 1161214 w 1808140"/>
                  <a:gd name="connsiteY4" fmla="*/ 1515283 h 1576282"/>
                  <a:gd name="connsiteX5" fmla="*/ 1180046 w 1808140"/>
                  <a:gd name="connsiteY5" fmla="*/ 1388870 h 1576282"/>
                  <a:gd name="connsiteX6" fmla="*/ 1202107 w 1808140"/>
                  <a:gd name="connsiteY6" fmla="*/ 923711 h 1576282"/>
                  <a:gd name="connsiteX7" fmla="*/ 1152901 w 1808140"/>
                  <a:gd name="connsiteY7" fmla="*/ 185587 h 1576282"/>
                  <a:gd name="connsiteX8" fmla="*/ 909077 w 1808140"/>
                  <a:gd name="connsiteY8" fmla="*/ 78964 h 1576282"/>
                  <a:gd name="connsiteX9" fmla="*/ 931936 w 1808140"/>
                  <a:gd name="connsiteY9" fmla="*/ 907448 h 1576282"/>
                  <a:gd name="connsiteX10" fmla="*/ 909372 w 1808140"/>
                  <a:gd name="connsiteY10" fmla="*/ 1540282 h 1576282"/>
                  <a:gd name="connsiteX11" fmla="*/ 886217 w 1808140"/>
                  <a:gd name="connsiteY11" fmla="*/ 907448 h 1576282"/>
                  <a:gd name="connsiteX12" fmla="*/ 909077 w 1808140"/>
                  <a:gd name="connsiteY12" fmla="*/ 78964 h 1576282"/>
                  <a:gd name="connsiteX13" fmla="*/ 694273 w 1808140"/>
                  <a:gd name="connsiteY13" fmla="*/ 78964 h 1576282"/>
                  <a:gd name="connsiteX14" fmla="*/ 675074 w 1808140"/>
                  <a:gd name="connsiteY14" fmla="*/ 185587 h 1576282"/>
                  <a:gd name="connsiteX15" fmla="*/ 625867 w 1808140"/>
                  <a:gd name="connsiteY15" fmla="*/ 923711 h 1576282"/>
                  <a:gd name="connsiteX16" fmla="*/ 649090 w 1808140"/>
                  <a:gd name="connsiteY16" fmla="*/ 1388870 h 1576282"/>
                  <a:gd name="connsiteX17" fmla="*/ 667939 w 1808140"/>
                  <a:gd name="connsiteY17" fmla="*/ 1509852 h 1576282"/>
                  <a:gd name="connsiteX18" fmla="*/ 667622 w 1808140"/>
                  <a:gd name="connsiteY18" fmla="*/ 1509357 h 1576282"/>
                  <a:gd name="connsiteX19" fmla="*/ 562367 w 1808140"/>
                  <a:gd name="connsiteY19" fmla="*/ 891653 h 1576282"/>
                  <a:gd name="connsiteX20" fmla="*/ 665354 w 1808140"/>
                  <a:gd name="connsiteY20" fmla="*/ 150124 h 1576282"/>
                  <a:gd name="connsiteX21" fmla="*/ 1313437 w 1808140"/>
                  <a:gd name="connsiteY21" fmla="*/ 69972 h 1576282"/>
                  <a:gd name="connsiteX22" fmla="*/ 1373656 w 1808140"/>
                  <a:gd name="connsiteY22" fmla="*/ 150123 h 1576282"/>
                  <a:gd name="connsiteX23" fmla="*/ 1564057 w 1808140"/>
                  <a:gd name="connsiteY23" fmla="*/ 891652 h 1576282"/>
                  <a:gd name="connsiteX24" fmla="*/ 1377849 w 1808140"/>
                  <a:gd name="connsiteY24" fmla="*/ 1509356 h 1576282"/>
                  <a:gd name="connsiteX25" fmla="*/ 1364238 w 1808140"/>
                  <a:gd name="connsiteY25" fmla="*/ 1521230 h 1576282"/>
                  <a:gd name="connsiteX26" fmla="*/ 1397483 w 1808140"/>
                  <a:gd name="connsiteY26" fmla="*/ 1463418 h 1576282"/>
                  <a:gd name="connsiteX27" fmla="*/ 1494207 w 1808140"/>
                  <a:gd name="connsiteY27" fmla="*/ 904156 h 1576282"/>
                  <a:gd name="connsiteX28" fmla="*/ 1324265 w 1808140"/>
                  <a:gd name="connsiteY28" fmla="*/ 87749 h 1576282"/>
                  <a:gd name="connsiteX29" fmla="*/ 514537 w 1808140"/>
                  <a:gd name="connsiteY29" fmla="*/ 69972 h 1576282"/>
                  <a:gd name="connsiteX30" fmla="*/ 503710 w 1808140"/>
                  <a:gd name="connsiteY30" fmla="*/ 87749 h 1576282"/>
                  <a:gd name="connsiteX31" fmla="*/ 333767 w 1808140"/>
                  <a:gd name="connsiteY31" fmla="*/ 904156 h 1576282"/>
                  <a:gd name="connsiteX32" fmla="*/ 435228 w 1808140"/>
                  <a:gd name="connsiteY32" fmla="*/ 1463418 h 1576282"/>
                  <a:gd name="connsiteX33" fmla="*/ 466954 w 1808140"/>
                  <a:gd name="connsiteY33" fmla="*/ 1516489 h 1576282"/>
                  <a:gd name="connsiteX34" fmla="*/ 458512 w 1808140"/>
                  <a:gd name="connsiteY34" fmla="*/ 1509356 h 1576282"/>
                  <a:gd name="connsiteX35" fmla="*/ 263917 w 1808140"/>
                  <a:gd name="connsiteY35" fmla="*/ 891652 h 1576282"/>
                  <a:gd name="connsiteX36" fmla="*/ 454318 w 1808140"/>
                  <a:gd name="connsiteY36" fmla="*/ 150123 h 1576282"/>
                  <a:gd name="connsiteX37" fmla="*/ 1320002 w 1808140"/>
                  <a:gd name="connsiteY37" fmla="*/ 1 h 1576282"/>
                  <a:gd name="connsiteX38" fmla="*/ 1335003 w 1808140"/>
                  <a:gd name="connsiteY38" fmla="*/ 8078 h 1576282"/>
                  <a:gd name="connsiteX39" fmla="*/ 1808140 w 1808140"/>
                  <a:gd name="connsiteY39" fmla="*/ 896678 h 1576282"/>
                  <a:gd name="connsiteX40" fmla="*/ 1417518 w 1808140"/>
                  <a:gd name="connsiteY40" fmla="*/ 1571519 h 1576282"/>
                  <a:gd name="connsiteX41" fmla="*/ 1404371 w 1808140"/>
                  <a:gd name="connsiteY41" fmla="*/ 1576282 h 1576282"/>
                  <a:gd name="connsiteX42" fmla="*/ 1499334 w 1808140"/>
                  <a:gd name="connsiteY42" fmla="*/ 1512299 h 1576282"/>
                  <a:gd name="connsiteX43" fmla="*/ 1738290 w 1808140"/>
                  <a:gd name="connsiteY43" fmla="*/ 900079 h 1576282"/>
                  <a:gd name="connsiteX44" fmla="*/ 1370490 w 1808140"/>
                  <a:gd name="connsiteY44" fmla="*/ 38216 h 1576282"/>
                  <a:gd name="connsiteX45" fmla="*/ 488138 w 1808140"/>
                  <a:gd name="connsiteY45" fmla="*/ 0 h 1576282"/>
                  <a:gd name="connsiteX46" fmla="*/ 437650 w 1808140"/>
                  <a:gd name="connsiteY46" fmla="*/ 38215 h 1576282"/>
                  <a:gd name="connsiteX47" fmla="*/ 69850 w 1808140"/>
                  <a:gd name="connsiteY47" fmla="*/ 900078 h 1576282"/>
                  <a:gd name="connsiteX48" fmla="*/ 319569 w 1808140"/>
                  <a:gd name="connsiteY48" fmla="*/ 1512298 h 1576282"/>
                  <a:gd name="connsiteX49" fmla="*/ 414761 w 1808140"/>
                  <a:gd name="connsiteY49" fmla="*/ 1574414 h 1576282"/>
                  <a:gd name="connsiteX50" fmla="*/ 406569 w 1808140"/>
                  <a:gd name="connsiteY50" fmla="*/ 1571518 h 1576282"/>
                  <a:gd name="connsiteX51" fmla="*/ 0 w 1808140"/>
                  <a:gd name="connsiteY51" fmla="*/ 896677 h 1576282"/>
                  <a:gd name="connsiteX52" fmla="*/ 473137 w 1808140"/>
                  <a:gd name="connsiteY52" fmla="*/ 8077 h 1576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808140" h="1576282">
                    <a:moveTo>
                      <a:pt x="1133701" y="78964"/>
                    </a:moveTo>
                    <a:lnTo>
                      <a:pt x="1162620" y="150124"/>
                    </a:lnTo>
                    <a:cubicBezTo>
                      <a:pt x="1226251" y="339898"/>
                      <a:pt x="1265607" y="602068"/>
                      <a:pt x="1265607" y="891653"/>
                    </a:cubicBezTo>
                    <a:cubicBezTo>
                      <a:pt x="1265607" y="1181238"/>
                      <a:pt x="1227385" y="1381496"/>
                      <a:pt x="1164888" y="1509357"/>
                    </a:cubicBezTo>
                    <a:lnTo>
                      <a:pt x="1161214" y="1515283"/>
                    </a:lnTo>
                    <a:lnTo>
                      <a:pt x="1180046" y="1388870"/>
                    </a:lnTo>
                    <a:cubicBezTo>
                      <a:pt x="1194277" y="1260154"/>
                      <a:pt x="1202107" y="1105989"/>
                      <a:pt x="1202107" y="923711"/>
                    </a:cubicBezTo>
                    <a:cubicBezTo>
                      <a:pt x="1202107" y="650293"/>
                      <a:pt x="1183967" y="396288"/>
                      <a:pt x="1152901" y="185587"/>
                    </a:cubicBezTo>
                    <a:close/>
                    <a:moveTo>
                      <a:pt x="909077" y="78964"/>
                    </a:moveTo>
                    <a:cubicBezTo>
                      <a:pt x="921702" y="78964"/>
                      <a:pt x="931936" y="449889"/>
                      <a:pt x="931936" y="907448"/>
                    </a:cubicBezTo>
                    <a:cubicBezTo>
                      <a:pt x="931936" y="1365007"/>
                      <a:pt x="921996" y="1540282"/>
                      <a:pt x="909372" y="1540282"/>
                    </a:cubicBezTo>
                    <a:cubicBezTo>
                      <a:pt x="896747" y="1540282"/>
                      <a:pt x="886217" y="1365007"/>
                      <a:pt x="886217" y="907448"/>
                    </a:cubicBezTo>
                    <a:cubicBezTo>
                      <a:pt x="886217" y="449889"/>
                      <a:pt x="896452" y="78964"/>
                      <a:pt x="909077" y="78964"/>
                    </a:cubicBezTo>
                    <a:close/>
                    <a:moveTo>
                      <a:pt x="694273" y="78964"/>
                    </a:moveTo>
                    <a:lnTo>
                      <a:pt x="675074" y="185587"/>
                    </a:lnTo>
                    <a:cubicBezTo>
                      <a:pt x="644007" y="396288"/>
                      <a:pt x="625867" y="650293"/>
                      <a:pt x="625867" y="923711"/>
                    </a:cubicBezTo>
                    <a:cubicBezTo>
                      <a:pt x="625867" y="1105989"/>
                      <a:pt x="634162" y="1260154"/>
                      <a:pt x="649090" y="1388870"/>
                    </a:cubicBezTo>
                    <a:lnTo>
                      <a:pt x="667939" y="1509852"/>
                    </a:lnTo>
                    <a:lnTo>
                      <a:pt x="667622" y="1509357"/>
                    </a:lnTo>
                    <a:cubicBezTo>
                      <a:pt x="602858" y="1381496"/>
                      <a:pt x="562367" y="1181238"/>
                      <a:pt x="562367" y="891653"/>
                    </a:cubicBezTo>
                    <a:cubicBezTo>
                      <a:pt x="562367" y="602068"/>
                      <a:pt x="601724" y="339898"/>
                      <a:pt x="665354" y="150124"/>
                    </a:cubicBezTo>
                    <a:close/>
                    <a:moveTo>
                      <a:pt x="1313437" y="69972"/>
                    </a:moveTo>
                    <a:lnTo>
                      <a:pt x="1373656" y="150123"/>
                    </a:lnTo>
                    <a:cubicBezTo>
                      <a:pt x="1491296" y="339897"/>
                      <a:pt x="1564057" y="602067"/>
                      <a:pt x="1564057" y="891652"/>
                    </a:cubicBezTo>
                    <a:cubicBezTo>
                      <a:pt x="1564057" y="1181237"/>
                      <a:pt x="1493392" y="1381495"/>
                      <a:pt x="1377849" y="1509356"/>
                    </a:cubicBezTo>
                    <a:lnTo>
                      <a:pt x="1364238" y="1521230"/>
                    </a:lnTo>
                    <a:lnTo>
                      <a:pt x="1397483" y="1463418"/>
                    </a:lnTo>
                    <a:cubicBezTo>
                      <a:pt x="1458729" y="1327075"/>
                      <a:pt x="1494207" y="1143276"/>
                      <a:pt x="1494207" y="904156"/>
                    </a:cubicBezTo>
                    <a:cubicBezTo>
                      <a:pt x="1494207" y="585329"/>
                      <a:pt x="1429264" y="296686"/>
                      <a:pt x="1324265" y="87749"/>
                    </a:cubicBezTo>
                    <a:close/>
                    <a:moveTo>
                      <a:pt x="514537" y="69972"/>
                    </a:moveTo>
                    <a:lnTo>
                      <a:pt x="503710" y="87749"/>
                    </a:lnTo>
                    <a:cubicBezTo>
                      <a:pt x="398711" y="296686"/>
                      <a:pt x="333767" y="585329"/>
                      <a:pt x="333767" y="904156"/>
                    </a:cubicBezTo>
                    <a:cubicBezTo>
                      <a:pt x="333767" y="1143276"/>
                      <a:pt x="371350" y="1327075"/>
                      <a:pt x="435228" y="1463418"/>
                    </a:cubicBezTo>
                    <a:lnTo>
                      <a:pt x="466954" y="1516489"/>
                    </a:lnTo>
                    <a:lnTo>
                      <a:pt x="458512" y="1509356"/>
                    </a:lnTo>
                    <a:cubicBezTo>
                      <a:pt x="338775" y="1381495"/>
                      <a:pt x="263917" y="1181237"/>
                      <a:pt x="263917" y="891652"/>
                    </a:cubicBezTo>
                    <a:cubicBezTo>
                      <a:pt x="263917" y="602067"/>
                      <a:pt x="336679" y="339897"/>
                      <a:pt x="454318" y="150123"/>
                    </a:cubicBezTo>
                    <a:close/>
                    <a:moveTo>
                      <a:pt x="1320002" y="1"/>
                    </a:moveTo>
                    <a:lnTo>
                      <a:pt x="1335003" y="8078"/>
                    </a:lnTo>
                    <a:cubicBezTo>
                      <a:pt x="1616825" y="179208"/>
                      <a:pt x="1808140" y="512969"/>
                      <a:pt x="1808140" y="896678"/>
                    </a:cubicBezTo>
                    <a:cubicBezTo>
                      <a:pt x="1808140" y="1245505"/>
                      <a:pt x="1654585" y="1459830"/>
                      <a:pt x="1417518" y="1571519"/>
                    </a:cubicBezTo>
                    <a:lnTo>
                      <a:pt x="1404371" y="1576282"/>
                    </a:lnTo>
                    <a:lnTo>
                      <a:pt x="1499334" y="1512299"/>
                    </a:lnTo>
                    <a:cubicBezTo>
                      <a:pt x="1647607" y="1385573"/>
                      <a:pt x="1738290" y="1187094"/>
                      <a:pt x="1738290" y="900079"/>
                    </a:cubicBezTo>
                    <a:cubicBezTo>
                      <a:pt x="1738290" y="541311"/>
                      <a:pt x="1592395" y="224999"/>
                      <a:pt x="1370490" y="38216"/>
                    </a:cubicBezTo>
                    <a:close/>
                    <a:moveTo>
                      <a:pt x="488138" y="0"/>
                    </a:moveTo>
                    <a:lnTo>
                      <a:pt x="437650" y="38215"/>
                    </a:lnTo>
                    <a:cubicBezTo>
                      <a:pt x="215746" y="224998"/>
                      <a:pt x="69850" y="541310"/>
                      <a:pt x="69850" y="900078"/>
                    </a:cubicBezTo>
                    <a:cubicBezTo>
                      <a:pt x="69850" y="1187093"/>
                      <a:pt x="165914" y="1385572"/>
                      <a:pt x="319569" y="1512298"/>
                    </a:cubicBezTo>
                    <a:lnTo>
                      <a:pt x="414761" y="1574414"/>
                    </a:lnTo>
                    <a:lnTo>
                      <a:pt x="406569" y="1571518"/>
                    </a:lnTo>
                    <a:cubicBezTo>
                      <a:pt x="162668" y="1459829"/>
                      <a:pt x="0" y="1245504"/>
                      <a:pt x="0" y="896677"/>
                    </a:cubicBezTo>
                    <a:cubicBezTo>
                      <a:pt x="0" y="512968"/>
                      <a:pt x="191315" y="179207"/>
                      <a:pt x="473137" y="8077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79" name="グループ化 378">
                <a:extLst>
                  <a:ext uri="{FF2B5EF4-FFF2-40B4-BE49-F238E27FC236}">
                    <a16:creationId xmlns:a16="http://schemas.microsoft.com/office/drawing/2014/main" id="{9C7BAF1C-F001-4134-9CAA-26E10B5B292E}"/>
                  </a:ext>
                </a:extLst>
              </p:cNvPr>
              <p:cNvGrpSpPr/>
              <p:nvPr/>
            </p:nvGrpSpPr>
            <p:grpSpPr>
              <a:xfrm>
                <a:off x="5124609" y="3554329"/>
                <a:ext cx="1625600" cy="1389769"/>
                <a:chOff x="577850" y="1631950"/>
                <a:chExt cx="2205979" cy="1885950"/>
              </a:xfrm>
              <a:solidFill>
                <a:srgbClr val="FFFFCC">
                  <a:alpha val="40000"/>
                </a:srgbClr>
              </a:solidFill>
            </p:grpSpPr>
            <p:sp>
              <p:nvSpPr>
                <p:cNvPr id="380" name="楕円 379">
                  <a:extLst>
                    <a:ext uri="{FF2B5EF4-FFF2-40B4-BE49-F238E27FC236}">
                      <a16:creationId xmlns:a16="http://schemas.microsoft.com/office/drawing/2014/main" id="{CF95F11D-74AF-45E6-82BA-FAC0A4FC6716}"/>
                    </a:ext>
                  </a:extLst>
                </p:cNvPr>
                <p:cNvSpPr/>
                <p:nvPr/>
              </p:nvSpPr>
              <p:spPr>
                <a:xfrm>
                  <a:off x="1352550" y="1631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楕円 380">
                  <a:extLst>
                    <a:ext uri="{FF2B5EF4-FFF2-40B4-BE49-F238E27FC236}">
                      <a16:creationId xmlns:a16="http://schemas.microsoft.com/office/drawing/2014/main" id="{77CEC1D9-418F-4F00-800B-7FC53F17AA4A}"/>
                    </a:ext>
                  </a:extLst>
                </p:cNvPr>
                <p:cNvSpPr/>
                <p:nvPr/>
              </p:nvSpPr>
              <p:spPr>
                <a:xfrm>
                  <a:off x="1936750" y="17907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楕円 381">
                  <a:extLst>
                    <a:ext uri="{FF2B5EF4-FFF2-40B4-BE49-F238E27FC236}">
                      <a16:creationId xmlns:a16="http://schemas.microsoft.com/office/drawing/2014/main" id="{4B57B16C-A01E-4213-8557-16C0F612BEF3}"/>
                    </a:ext>
                  </a:extLst>
                </p:cNvPr>
                <p:cNvSpPr/>
                <p:nvPr/>
              </p:nvSpPr>
              <p:spPr>
                <a:xfrm>
                  <a:off x="1587500" y="20637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楕円 382">
                  <a:extLst>
                    <a:ext uri="{FF2B5EF4-FFF2-40B4-BE49-F238E27FC236}">
                      <a16:creationId xmlns:a16="http://schemas.microsoft.com/office/drawing/2014/main" id="{26C41F58-0500-41C0-9D9C-2DB45754CC82}"/>
                    </a:ext>
                  </a:extLst>
                </p:cNvPr>
                <p:cNvSpPr/>
                <p:nvPr/>
              </p:nvSpPr>
              <p:spPr>
                <a:xfrm>
                  <a:off x="1123950" y="22733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楕円 383">
                  <a:extLst>
                    <a:ext uri="{FF2B5EF4-FFF2-40B4-BE49-F238E27FC236}">
                      <a16:creationId xmlns:a16="http://schemas.microsoft.com/office/drawing/2014/main" id="{D9ACA7C6-590F-4702-BFF7-5846ACCDE1AF}"/>
                    </a:ext>
                  </a:extLst>
                </p:cNvPr>
                <p:cNvSpPr/>
                <p:nvPr/>
              </p:nvSpPr>
              <p:spPr>
                <a:xfrm>
                  <a:off x="1638300" y="25146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楕円 384">
                  <a:extLst>
                    <a:ext uri="{FF2B5EF4-FFF2-40B4-BE49-F238E27FC236}">
                      <a16:creationId xmlns:a16="http://schemas.microsoft.com/office/drawing/2014/main" id="{193EBF31-27C1-419D-AABC-9F8C91E82D1D}"/>
                    </a:ext>
                  </a:extLst>
                </p:cNvPr>
                <p:cNvSpPr/>
                <p:nvPr/>
              </p:nvSpPr>
              <p:spPr>
                <a:xfrm>
                  <a:off x="1993900" y="2266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楕円 385">
                  <a:extLst>
                    <a:ext uri="{FF2B5EF4-FFF2-40B4-BE49-F238E27FC236}">
                      <a16:creationId xmlns:a16="http://schemas.microsoft.com/office/drawing/2014/main" id="{A3B1C0C1-3BE3-4EAE-9DBE-87B578FC83F7}"/>
                    </a:ext>
                  </a:extLst>
                </p:cNvPr>
                <p:cNvSpPr/>
                <p:nvPr/>
              </p:nvSpPr>
              <p:spPr>
                <a:xfrm>
                  <a:off x="1327150" y="27432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7" name="楕円 386">
                  <a:extLst>
                    <a:ext uri="{FF2B5EF4-FFF2-40B4-BE49-F238E27FC236}">
                      <a16:creationId xmlns:a16="http://schemas.microsoft.com/office/drawing/2014/main" id="{4893A659-85B7-43A7-A740-C4CFBD45DBB6}"/>
                    </a:ext>
                  </a:extLst>
                </p:cNvPr>
                <p:cNvSpPr/>
                <p:nvPr/>
              </p:nvSpPr>
              <p:spPr>
                <a:xfrm rot="688545">
                  <a:off x="882650" y="25654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楕円 387">
                  <a:extLst>
                    <a:ext uri="{FF2B5EF4-FFF2-40B4-BE49-F238E27FC236}">
                      <a16:creationId xmlns:a16="http://schemas.microsoft.com/office/drawing/2014/main" id="{42116C5A-9FC5-440E-AF34-BD10964C2BA9}"/>
                    </a:ext>
                  </a:extLst>
                </p:cNvPr>
                <p:cNvSpPr/>
                <p:nvPr/>
              </p:nvSpPr>
              <p:spPr>
                <a:xfrm rot="688545">
                  <a:off x="933450" y="1911351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9" name="楕円 388">
                  <a:extLst>
                    <a:ext uri="{FF2B5EF4-FFF2-40B4-BE49-F238E27FC236}">
                      <a16:creationId xmlns:a16="http://schemas.microsoft.com/office/drawing/2014/main" id="{D7C0A9C1-DDA4-4D77-B656-33ADC62DD316}"/>
                    </a:ext>
                  </a:extLst>
                </p:cNvPr>
                <p:cNvSpPr/>
                <p:nvPr/>
              </p:nvSpPr>
              <p:spPr>
                <a:xfrm rot="20966557">
                  <a:off x="2543635" y="2114552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0" name="楕円 389">
                  <a:extLst>
                    <a:ext uri="{FF2B5EF4-FFF2-40B4-BE49-F238E27FC236}">
                      <a16:creationId xmlns:a16="http://schemas.microsoft.com/office/drawing/2014/main" id="{7BF83EB9-DB09-4A6D-8381-80D24AEA9947}"/>
                    </a:ext>
                  </a:extLst>
                </p:cNvPr>
                <p:cNvSpPr/>
                <p:nvPr/>
              </p:nvSpPr>
              <p:spPr>
                <a:xfrm rot="20966557">
                  <a:off x="2466328" y="2620238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1" name="楕円 390">
                  <a:extLst>
                    <a:ext uri="{FF2B5EF4-FFF2-40B4-BE49-F238E27FC236}">
                      <a16:creationId xmlns:a16="http://schemas.microsoft.com/office/drawing/2014/main" id="{ACAB6407-BA92-41C7-B801-4A5F3456E3C4}"/>
                    </a:ext>
                  </a:extLst>
                </p:cNvPr>
                <p:cNvSpPr/>
                <p:nvPr/>
              </p:nvSpPr>
              <p:spPr>
                <a:xfrm>
                  <a:off x="1930400" y="27940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2" name="楕円 391">
                  <a:extLst>
                    <a:ext uri="{FF2B5EF4-FFF2-40B4-BE49-F238E27FC236}">
                      <a16:creationId xmlns:a16="http://schemas.microsoft.com/office/drawing/2014/main" id="{5D48D9A1-E68A-4CD4-961F-E51A6F977258}"/>
                    </a:ext>
                  </a:extLst>
                </p:cNvPr>
                <p:cNvSpPr/>
                <p:nvPr/>
              </p:nvSpPr>
              <p:spPr>
                <a:xfrm>
                  <a:off x="1689100" y="31432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楕円 392">
                  <a:extLst>
                    <a:ext uri="{FF2B5EF4-FFF2-40B4-BE49-F238E27FC236}">
                      <a16:creationId xmlns:a16="http://schemas.microsoft.com/office/drawing/2014/main" id="{FDD755F0-A773-4C0E-9F42-F84117006B59}"/>
                    </a:ext>
                  </a:extLst>
                </p:cNvPr>
                <p:cNvSpPr/>
                <p:nvPr/>
              </p:nvSpPr>
              <p:spPr>
                <a:xfrm rot="688545">
                  <a:off x="730250" y="29654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4" name="楕円 393">
                  <a:extLst>
                    <a:ext uri="{FF2B5EF4-FFF2-40B4-BE49-F238E27FC236}">
                      <a16:creationId xmlns:a16="http://schemas.microsoft.com/office/drawing/2014/main" id="{E910E09A-D8ED-4AE5-A931-DC09D44C6FBA}"/>
                    </a:ext>
                  </a:extLst>
                </p:cNvPr>
                <p:cNvSpPr/>
                <p:nvPr/>
              </p:nvSpPr>
              <p:spPr>
                <a:xfrm>
                  <a:off x="1117600" y="30924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5" name="楕円 394">
                  <a:extLst>
                    <a:ext uri="{FF2B5EF4-FFF2-40B4-BE49-F238E27FC236}">
                      <a16:creationId xmlns:a16="http://schemas.microsoft.com/office/drawing/2014/main" id="{D3C0F017-D9E1-4C02-A71F-D53947CEAF41}"/>
                    </a:ext>
                  </a:extLst>
                </p:cNvPr>
                <p:cNvSpPr/>
                <p:nvPr/>
              </p:nvSpPr>
              <p:spPr>
                <a:xfrm rot="20966557">
                  <a:off x="2275828" y="3071088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6" name="楕円 395">
                  <a:extLst>
                    <a:ext uri="{FF2B5EF4-FFF2-40B4-BE49-F238E27FC236}">
                      <a16:creationId xmlns:a16="http://schemas.microsoft.com/office/drawing/2014/main" id="{828C6ACC-8578-40B2-93EA-DF94D40F503A}"/>
                    </a:ext>
                  </a:extLst>
                </p:cNvPr>
                <p:cNvSpPr/>
                <p:nvPr/>
              </p:nvSpPr>
              <p:spPr>
                <a:xfrm rot="688545">
                  <a:off x="577850" y="22352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7" name="楕円 396">
                  <a:extLst>
                    <a:ext uri="{FF2B5EF4-FFF2-40B4-BE49-F238E27FC236}">
                      <a16:creationId xmlns:a16="http://schemas.microsoft.com/office/drawing/2014/main" id="{DD4FEDC4-9D0A-44B2-A3CE-5C37AE67D216}"/>
                    </a:ext>
                  </a:extLst>
                </p:cNvPr>
                <p:cNvSpPr/>
                <p:nvPr/>
              </p:nvSpPr>
              <p:spPr>
                <a:xfrm>
                  <a:off x="2324100" y="16764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8" name="楕円 397">
                  <a:extLst>
                    <a:ext uri="{FF2B5EF4-FFF2-40B4-BE49-F238E27FC236}">
                      <a16:creationId xmlns:a16="http://schemas.microsoft.com/office/drawing/2014/main" id="{40930742-ACF9-4094-958E-41FE51770833}"/>
                    </a:ext>
                  </a:extLst>
                </p:cNvPr>
                <p:cNvSpPr/>
                <p:nvPr/>
              </p:nvSpPr>
              <p:spPr>
                <a:xfrm rot="20966557">
                  <a:off x="2733029" y="2931387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9" name="楕円 398">
                  <a:extLst>
                    <a:ext uri="{FF2B5EF4-FFF2-40B4-BE49-F238E27FC236}">
                      <a16:creationId xmlns:a16="http://schemas.microsoft.com/office/drawing/2014/main" id="{A8EDAB1E-A1E3-490E-B26F-203C4EC3997A}"/>
                    </a:ext>
                  </a:extLst>
                </p:cNvPr>
                <p:cNvSpPr/>
                <p:nvPr/>
              </p:nvSpPr>
              <p:spPr>
                <a:xfrm>
                  <a:off x="1339850" y="34163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0" name="楕円 399">
                  <a:extLst>
                    <a:ext uri="{FF2B5EF4-FFF2-40B4-BE49-F238E27FC236}">
                      <a16:creationId xmlns:a16="http://schemas.microsoft.com/office/drawing/2014/main" id="{A7DCED2E-4BF4-4125-A3B3-2E4C754EA07F}"/>
                    </a:ext>
                  </a:extLst>
                </p:cNvPr>
                <p:cNvSpPr/>
                <p:nvPr/>
              </p:nvSpPr>
              <p:spPr>
                <a:xfrm>
                  <a:off x="2057400" y="3409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01" name="グループ化 400">
              <a:extLst>
                <a:ext uri="{FF2B5EF4-FFF2-40B4-BE49-F238E27FC236}">
                  <a16:creationId xmlns:a16="http://schemas.microsoft.com/office/drawing/2014/main" id="{264873E3-D308-4C0D-936B-5E19692E262E}"/>
                </a:ext>
              </a:extLst>
            </p:cNvPr>
            <p:cNvGrpSpPr/>
            <p:nvPr/>
          </p:nvGrpSpPr>
          <p:grpSpPr>
            <a:xfrm rot="20307316">
              <a:off x="3463263" y="1737013"/>
              <a:ext cx="647727" cy="905794"/>
              <a:chOff x="4953000" y="2357246"/>
              <a:chExt cx="1968818" cy="2753234"/>
            </a:xfrm>
          </p:grpSpPr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604FE3F9-0185-4394-A9C7-3221C16C0985}"/>
                  </a:ext>
                </a:extLst>
              </p:cNvPr>
              <p:cNvSpPr/>
              <p:nvPr/>
            </p:nvSpPr>
            <p:spPr>
              <a:xfrm>
                <a:off x="4953000" y="3260770"/>
                <a:ext cx="1968818" cy="1849710"/>
              </a:xfrm>
              <a:custGeom>
                <a:avLst/>
                <a:gdLst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1849710"/>
                  <a:gd name="connsiteX1" fmla="*/ 1968818 w 1968818"/>
                  <a:gd name="connsiteY1" fmla="*/ 1048680 h 1849710"/>
                  <a:gd name="connsiteX2" fmla="*/ 997109 w 1968818"/>
                  <a:gd name="connsiteY2" fmla="*/ 1849710 h 1849710"/>
                  <a:gd name="connsiteX3" fmla="*/ 0 w 1968818"/>
                  <a:gd name="connsiteY3" fmla="*/ 1048680 h 1849710"/>
                  <a:gd name="connsiteX4" fmla="*/ 984409 w 1968818"/>
                  <a:gd name="connsiteY4" fmla="*/ 0 h 1849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8818" h="1849710">
                    <a:moveTo>
                      <a:pt x="984409" y="0"/>
                    </a:moveTo>
                    <a:cubicBezTo>
                      <a:pt x="1528083" y="0"/>
                      <a:pt x="1968818" y="469510"/>
                      <a:pt x="1968818" y="1048680"/>
                    </a:cubicBezTo>
                    <a:cubicBezTo>
                      <a:pt x="1968818" y="1627850"/>
                      <a:pt x="1540783" y="1849710"/>
                      <a:pt x="997109" y="1849710"/>
                    </a:cubicBezTo>
                    <a:cubicBezTo>
                      <a:pt x="453435" y="1849710"/>
                      <a:pt x="0" y="1627850"/>
                      <a:pt x="0" y="1048680"/>
                    </a:cubicBezTo>
                    <a:cubicBezTo>
                      <a:pt x="0" y="469510"/>
                      <a:pt x="440735" y="0"/>
                      <a:pt x="984409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800000"/>
                  </a:gs>
                  <a:gs pos="0">
                    <a:srgbClr val="800000"/>
                  </a:gs>
                  <a:gs pos="25000">
                    <a:srgbClr val="C00000"/>
                  </a:gs>
                  <a:gs pos="50000">
                    <a:srgbClr val="FF0000"/>
                  </a:gs>
                  <a:gs pos="75000">
                    <a:srgbClr val="C0000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22F3A647-C574-441F-85B5-AB0CB5DE134D}"/>
                  </a:ext>
                </a:extLst>
              </p:cNvPr>
              <p:cNvSpPr/>
              <p:nvPr/>
            </p:nvSpPr>
            <p:spPr>
              <a:xfrm>
                <a:off x="5404163" y="2357246"/>
                <a:ext cx="1044745" cy="1147102"/>
              </a:xfrm>
              <a:custGeom>
                <a:avLst/>
                <a:gdLst>
                  <a:gd name="connsiteX0" fmla="*/ 434196 w 1044745"/>
                  <a:gd name="connsiteY0" fmla="*/ 0 h 1147102"/>
                  <a:gd name="connsiteX1" fmla="*/ 636836 w 1044745"/>
                  <a:gd name="connsiteY1" fmla="*/ 0 h 1147102"/>
                  <a:gd name="connsiteX2" fmla="*/ 617647 w 1044745"/>
                  <a:gd name="connsiteY2" fmla="*/ 202779 h 1147102"/>
                  <a:gd name="connsiteX3" fmla="*/ 957834 w 1044745"/>
                  <a:gd name="connsiteY3" fmla="*/ 995736 h 1147102"/>
                  <a:gd name="connsiteX4" fmla="*/ 987097 w 1044745"/>
                  <a:gd name="connsiteY4" fmla="*/ 1019633 h 1147102"/>
                  <a:gd name="connsiteX5" fmla="*/ 986105 w 1044745"/>
                  <a:gd name="connsiteY5" fmla="*/ 1019887 h 1147102"/>
                  <a:gd name="connsiteX6" fmla="*/ 998335 w 1044745"/>
                  <a:gd name="connsiteY6" fmla="*/ 1028034 h 1147102"/>
                  <a:gd name="connsiteX7" fmla="*/ 1043041 w 1044745"/>
                  <a:gd name="connsiteY7" fmla="*/ 1093324 h 1147102"/>
                  <a:gd name="connsiteX8" fmla="*/ 923300 w 1044745"/>
                  <a:gd name="connsiteY8" fmla="*/ 1067038 h 1147102"/>
                  <a:gd name="connsiteX9" fmla="*/ 903103 w 1044745"/>
                  <a:gd name="connsiteY9" fmla="*/ 1051543 h 1147102"/>
                  <a:gd name="connsiteX10" fmla="*/ 902929 w 1044745"/>
                  <a:gd name="connsiteY10" fmla="*/ 1061526 h 1147102"/>
                  <a:gd name="connsiteX11" fmla="*/ 890594 w 1044745"/>
                  <a:gd name="connsiteY11" fmla="*/ 1080155 h 1147102"/>
                  <a:gd name="connsiteX12" fmla="*/ 840563 w 1044745"/>
                  <a:gd name="connsiteY12" fmla="*/ 1066153 h 1147102"/>
                  <a:gd name="connsiteX13" fmla="*/ 821830 w 1044745"/>
                  <a:gd name="connsiteY13" fmla="*/ 1047600 h 1147102"/>
                  <a:gd name="connsiteX14" fmla="*/ 818825 w 1044745"/>
                  <a:gd name="connsiteY14" fmla="*/ 1048084 h 1147102"/>
                  <a:gd name="connsiteX15" fmla="*/ 818812 w 1044745"/>
                  <a:gd name="connsiteY15" fmla="*/ 1050720 h 1147102"/>
                  <a:gd name="connsiteX16" fmla="*/ 793335 w 1044745"/>
                  <a:gd name="connsiteY16" fmla="*/ 1095998 h 1147102"/>
                  <a:gd name="connsiteX17" fmla="*/ 771441 w 1044745"/>
                  <a:gd name="connsiteY17" fmla="*/ 1091548 h 1147102"/>
                  <a:gd name="connsiteX18" fmla="*/ 752615 w 1044745"/>
                  <a:gd name="connsiteY18" fmla="*/ 1073369 h 1147102"/>
                  <a:gd name="connsiteX19" fmla="*/ 744200 w 1044745"/>
                  <a:gd name="connsiteY19" fmla="*/ 1090542 h 1147102"/>
                  <a:gd name="connsiteX20" fmla="*/ 726661 w 1044745"/>
                  <a:gd name="connsiteY20" fmla="*/ 1102347 h 1147102"/>
                  <a:gd name="connsiteX21" fmla="*/ 684951 w 1044745"/>
                  <a:gd name="connsiteY21" fmla="*/ 1087041 h 1147102"/>
                  <a:gd name="connsiteX22" fmla="*/ 674743 w 1044745"/>
                  <a:gd name="connsiteY22" fmla="*/ 1073311 h 1147102"/>
                  <a:gd name="connsiteX23" fmla="*/ 667148 w 1044745"/>
                  <a:gd name="connsiteY23" fmla="*/ 1099566 h 1147102"/>
                  <a:gd name="connsiteX24" fmla="*/ 644892 w 1044745"/>
                  <a:gd name="connsiteY24" fmla="*/ 1119166 h 1147102"/>
                  <a:gd name="connsiteX25" fmla="*/ 585560 w 1044745"/>
                  <a:gd name="connsiteY25" fmla="*/ 1084238 h 1147102"/>
                  <a:gd name="connsiteX26" fmla="*/ 585380 w 1044745"/>
                  <a:gd name="connsiteY26" fmla="*/ 1083931 h 1147102"/>
                  <a:gd name="connsiteX27" fmla="*/ 581515 w 1044745"/>
                  <a:gd name="connsiteY27" fmla="*/ 1098008 h 1147102"/>
                  <a:gd name="connsiteX28" fmla="*/ 533246 w 1044745"/>
                  <a:gd name="connsiteY28" fmla="*/ 1147102 h 1147102"/>
                  <a:gd name="connsiteX29" fmla="*/ 484976 w 1044745"/>
                  <a:gd name="connsiteY29" fmla="*/ 1098008 h 1147102"/>
                  <a:gd name="connsiteX30" fmla="*/ 481111 w 1044745"/>
                  <a:gd name="connsiteY30" fmla="*/ 1083932 h 1147102"/>
                  <a:gd name="connsiteX31" fmla="*/ 480933 w 1044745"/>
                  <a:gd name="connsiteY31" fmla="*/ 1084238 h 1147102"/>
                  <a:gd name="connsiteX32" fmla="*/ 421601 w 1044745"/>
                  <a:gd name="connsiteY32" fmla="*/ 1119166 h 1147102"/>
                  <a:gd name="connsiteX33" fmla="*/ 399345 w 1044745"/>
                  <a:gd name="connsiteY33" fmla="*/ 1099566 h 1147102"/>
                  <a:gd name="connsiteX34" fmla="*/ 395677 w 1044745"/>
                  <a:gd name="connsiteY34" fmla="*/ 1086884 h 1147102"/>
                  <a:gd name="connsiteX35" fmla="*/ 394373 w 1044745"/>
                  <a:gd name="connsiteY35" fmla="*/ 1088536 h 1147102"/>
                  <a:gd name="connsiteX36" fmla="*/ 346414 w 1044745"/>
                  <a:gd name="connsiteY36" fmla="*/ 1108513 h 1147102"/>
                  <a:gd name="connsiteX37" fmla="*/ 331906 w 1044745"/>
                  <a:gd name="connsiteY37" fmla="*/ 1091522 h 1147102"/>
                  <a:gd name="connsiteX38" fmla="*/ 327704 w 1044745"/>
                  <a:gd name="connsiteY38" fmla="*/ 1061549 h 1147102"/>
                  <a:gd name="connsiteX39" fmla="*/ 323419 w 1044745"/>
                  <a:gd name="connsiteY39" fmla="*/ 1067744 h 1147102"/>
                  <a:gd name="connsiteX40" fmla="*/ 243700 w 1044745"/>
                  <a:gd name="connsiteY40" fmla="*/ 1111148 h 1147102"/>
                  <a:gd name="connsiteX41" fmla="*/ 230811 w 1044745"/>
                  <a:gd name="connsiteY41" fmla="*/ 1060819 h 1147102"/>
                  <a:gd name="connsiteX42" fmla="*/ 232477 w 1044745"/>
                  <a:gd name="connsiteY42" fmla="*/ 1054476 h 1147102"/>
                  <a:gd name="connsiteX43" fmla="*/ 218873 w 1044745"/>
                  <a:gd name="connsiteY43" fmla="*/ 1063779 h 1147102"/>
                  <a:gd name="connsiteX44" fmla="*/ 167141 w 1044745"/>
                  <a:gd name="connsiteY44" fmla="*/ 1068559 h 1147102"/>
                  <a:gd name="connsiteX45" fmla="*/ 158355 w 1044745"/>
                  <a:gd name="connsiteY45" fmla="*/ 1048016 h 1147102"/>
                  <a:gd name="connsiteX46" fmla="*/ 159682 w 1044745"/>
                  <a:gd name="connsiteY46" fmla="*/ 1039960 h 1147102"/>
                  <a:gd name="connsiteX47" fmla="*/ 145017 w 1044745"/>
                  <a:gd name="connsiteY47" fmla="*/ 1051600 h 1147102"/>
                  <a:gd name="connsiteX48" fmla="*/ 1289 w 1044745"/>
                  <a:gd name="connsiteY48" fmla="*/ 1106909 h 1147102"/>
                  <a:gd name="connsiteX49" fmla="*/ 109129 w 1044745"/>
                  <a:gd name="connsiteY49" fmla="*/ 996967 h 1147102"/>
                  <a:gd name="connsiteX50" fmla="*/ 115536 w 1044745"/>
                  <a:gd name="connsiteY50" fmla="*/ 993342 h 1147102"/>
                  <a:gd name="connsiteX51" fmla="*/ 187643 w 1044745"/>
                  <a:gd name="connsiteY51" fmla="*/ 919448 h 1147102"/>
                  <a:gd name="connsiteX52" fmla="*/ 453385 w 1044745"/>
                  <a:gd name="connsiteY52" fmla="*/ 202779 h 1147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044745" h="1147102">
                    <a:moveTo>
                      <a:pt x="434196" y="0"/>
                    </a:moveTo>
                    <a:lnTo>
                      <a:pt x="636836" y="0"/>
                    </a:lnTo>
                    <a:lnTo>
                      <a:pt x="617647" y="202779"/>
                    </a:lnTo>
                    <a:cubicBezTo>
                      <a:pt x="617647" y="519513"/>
                      <a:pt x="749459" y="803450"/>
                      <a:pt x="957834" y="995736"/>
                    </a:cubicBezTo>
                    <a:lnTo>
                      <a:pt x="987097" y="1019633"/>
                    </a:lnTo>
                    <a:lnTo>
                      <a:pt x="986105" y="1019887"/>
                    </a:lnTo>
                    <a:lnTo>
                      <a:pt x="998335" y="1028034"/>
                    </a:lnTo>
                    <a:cubicBezTo>
                      <a:pt x="1031836" y="1053881"/>
                      <a:pt x="1050725" y="1080014"/>
                      <a:pt x="1043041" y="1093324"/>
                    </a:cubicBezTo>
                    <a:cubicBezTo>
                      <a:pt x="1032794" y="1111071"/>
                      <a:pt x="979185" y="1099303"/>
                      <a:pt x="923300" y="1067038"/>
                    </a:cubicBezTo>
                    <a:lnTo>
                      <a:pt x="903103" y="1051543"/>
                    </a:lnTo>
                    <a:lnTo>
                      <a:pt x="902929" y="1061526"/>
                    </a:lnTo>
                    <a:cubicBezTo>
                      <a:pt x="900814" y="1070156"/>
                      <a:pt x="896736" y="1076608"/>
                      <a:pt x="890594" y="1080155"/>
                    </a:cubicBezTo>
                    <a:cubicBezTo>
                      <a:pt x="878308" y="1087247"/>
                      <a:pt x="860088" y="1081378"/>
                      <a:pt x="840563" y="1066153"/>
                    </a:cubicBezTo>
                    <a:lnTo>
                      <a:pt x="821830" y="1047600"/>
                    </a:lnTo>
                    <a:lnTo>
                      <a:pt x="818825" y="1048084"/>
                    </a:lnTo>
                    <a:lnTo>
                      <a:pt x="818812" y="1050720"/>
                    </a:lnTo>
                    <a:cubicBezTo>
                      <a:pt x="815771" y="1075293"/>
                      <a:pt x="807038" y="1092326"/>
                      <a:pt x="793335" y="1095998"/>
                    </a:cubicBezTo>
                    <a:cubicBezTo>
                      <a:pt x="786484" y="1097834"/>
                      <a:pt x="779038" y="1096156"/>
                      <a:pt x="771441" y="1091548"/>
                    </a:cubicBezTo>
                    <a:lnTo>
                      <a:pt x="752615" y="1073369"/>
                    </a:lnTo>
                    <a:lnTo>
                      <a:pt x="744200" y="1090542"/>
                    </a:lnTo>
                    <a:cubicBezTo>
                      <a:pt x="739407" y="1096401"/>
                      <a:pt x="733512" y="1100511"/>
                      <a:pt x="726661" y="1102347"/>
                    </a:cubicBezTo>
                    <a:cubicBezTo>
                      <a:pt x="712958" y="1106019"/>
                      <a:pt x="698022" y="1099901"/>
                      <a:pt x="684951" y="1087041"/>
                    </a:cubicBezTo>
                    <a:lnTo>
                      <a:pt x="674743" y="1073311"/>
                    </a:lnTo>
                    <a:lnTo>
                      <a:pt x="667148" y="1099566"/>
                    </a:lnTo>
                    <a:cubicBezTo>
                      <a:pt x="661455" y="1109872"/>
                      <a:pt x="653996" y="1116727"/>
                      <a:pt x="644892" y="1119166"/>
                    </a:cubicBezTo>
                    <a:cubicBezTo>
                      <a:pt x="626683" y="1124045"/>
                      <a:pt x="605344" y="1110340"/>
                      <a:pt x="585560" y="1084238"/>
                    </a:cubicBezTo>
                    <a:lnTo>
                      <a:pt x="585380" y="1083931"/>
                    </a:lnTo>
                    <a:lnTo>
                      <a:pt x="581515" y="1098008"/>
                    </a:lnTo>
                    <a:cubicBezTo>
                      <a:pt x="569162" y="1128340"/>
                      <a:pt x="552096" y="1147102"/>
                      <a:pt x="533246" y="1147102"/>
                    </a:cubicBezTo>
                    <a:cubicBezTo>
                      <a:pt x="514396" y="1147102"/>
                      <a:pt x="497329" y="1128341"/>
                      <a:pt x="484976" y="1098008"/>
                    </a:cubicBezTo>
                    <a:lnTo>
                      <a:pt x="481111" y="1083932"/>
                    </a:lnTo>
                    <a:lnTo>
                      <a:pt x="480933" y="1084238"/>
                    </a:lnTo>
                    <a:cubicBezTo>
                      <a:pt x="461149" y="1110340"/>
                      <a:pt x="439810" y="1124045"/>
                      <a:pt x="421601" y="1119166"/>
                    </a:cubicBezTo>
                    <a:cubicBezTo>
                      <a:pt x="412498" y="1116726"/>
                      <a:pt x="405038" y="1109871"/>
                      <a:pt x="399345" y="1099566"/>
                    </a:cubicBezTo>
                    <a:lnTo>
                      <a:pt x="395677" y="1086884"/>
                    </a:lnTo>
                    <a:lnTo>
                      <a:pt x="394373" y="1088536"/>
                    </a:lnTo>
                    <a:cubicBezTo>
                      <a:pt x="376842" y="1106021"/>
                      <a:pt x="359471" y="1114062"/>
                      <a:pt x="346414" y="1108513"/>
                    </a:cubicBezTo>
                    <a:cubicBezTo>
                      <a:pt x="339886" y="1105739"/>
                      <a:pt x="335054" y="1099832"/>
                      <a:pt x="331906" y="1091522"/>
                    </a:cubicBezTo>
                    <a:lnTo>
                      <a:pt x="327704" y="1061549"/>
                    </a:lnTo>
                    <a:lnTo>
                      <a:pt x="323419" y="1067744"/>
                    </a:lnTo>
                    <a:cubicBezTo>
                      <a:pt x="293908" y="1103260"/>
                      <a:pt x="262129" y="1121788"/>
                      <a:pt x="243700" y="1111148"/>
                    </a:cubicBezTo>
                    <a:cubicBezTo>
                      <a:pt x="231414" y="1104055"/>
                      <a:pt x="227388" y="1085341"/>
                      <a:pt x="230811" y="1060819"/>
                    </a:cubicBezTo>
                    <a:lnTo>
                      <a:pt x="232477" y="1054476"/>
                    </a:lnTo>
                    <a:lnTo>
                      <a:pt x="218873" y="1063779"/>
                    </a:lnTo>
                    <a:cubicBezTo>
                      <a:pt x="196929" y="1075246"/>
                      <a:pt x="177951" y="1077745"/>
                      <a:pt x="167141" y="1068559"/>
                    </a:cubicBezTo>
                    <a:cubicBezTo>
                      <a:pt x="161736" y="1063966"/>
                      <a:pt x="158884" y="1056886"/>
                      <a:pt x="158355" y="1048016"/>
                    </a:cubicBezTo>
                    <a:lnTo>
                      <a:pt x="159682" y="1039960"/>
                    </a:lnTo>
                    <a:lnTo>
                      <a:pt x="145017" y="1051600"/>
                    </a:lnTo>
                    <a:cubicBezTo>
                      <a:pt x="75548" y="1097234"/>
                      <a:pt x="11199" y="1121995"/>
                      <a:pt x="1289" y="1106909"/>
                    </a:cubicBezTo>
                    <a:cubicBezTo>
                      <a:pt x="-8621" y="1091823"/>
                      <a:pt x="39660" y="1042601"/>
                      <a:pt x="109129" y="996967"/>
                    </a:cubicBezTo>
                    <a:lnTo>
                      <a:pt x="115536" y="993342"/>
                    </a:lnTo>
                    <a:lnTo>
                      <a:pt x="187643" y="919448"/>
                    </a:lnTo>
                    <a:cubicBezTo>
                      <a:pt x="352467" y="731953"/>
                      <a:pt x="453385" y="479921"/>
                      <a:pt x="453385" y="20277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3300"/>
                  </a:gs>
                  <a:gs pos="100000">
                    <a:srgbClr val="006600"/>
                  </a:gs>
                  <a:gs pos="20000">
                    <a:srgbClr val="92D050"/>
                  </a:gs>
                  <a:gs pos="50000">
                    <a:srgbClr val="FFFFCC"/>
                  </a:gs>
                  <a:gs pos="80000">
                    <a:srgbClr val="92D05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95BD4305-EE83-456F-805B-165E05C87FE4}"/>
                  </a:ext>
                </a:extLst>
              </p:cNvPr>
              <p:cNvSpPr/>
              <p:nvPr/>
            </p:nvSpPr>
            <p:spPr>
              <a:xfrm>
                <a:off x="5033339" y="3453130"/>
                <a:ext cx="1808140" cy="1540950"/>
              </a:xfrm>
              <a:custGeom>
                <a:avLst/>
                <a:gdLst>
                  <a:gd name="connsiteX0" fmla="*/ 1133701 w 1808140"/>
                  <a:gd name="connsiteY0" fmla="*/ 78964 h 1576282"/>
                  <a:gd name="connsiteX1" fmla="*/ 1162620 w 1808140"/>
                  <a:gd name="connsiteY1" fmla="*/ 150124 h 1576282"/>
                  <a:gd name="connsiteX2" fmla="*/ 1265607 w 1808140"/>
                  <a:gd name="connsiteY2" fmla="*/ 891653 h 1576282"/>
                  <a:gd name="connsiteX3" fmla="*/ 1164888 w 1808140"/>
                  <a:gd name="connsiteY3" fmla="*/ 1509357 h 1576282"/>
                  <a:gd name="connsiteX4" fmla="*/ 1161214 w 1808140"/>
                  <a:gd name="connsiteY4" fmla="*/ 1515283 h 1576282"/>
                  <a:gd name="connsiteX5" fmla="*/ 1180046 w 1808140"/>
                  <a:gd name="connsiteY5" fmla="*/ 1388870 h 1576282"/>
                  <a:gd name="connsiteX6" fmla="*/ 1202107 w 1808140"/>
                  <a:gd name="connsiteY6" fmla="*/ 923711 h 1576282"/>
                  <a:gd name="connsiteX7" fmla="*/ 1152901 w 1808140"/>
                  <a:gd name="connsiteY7" fmla="*/ 185587 h 1576282"/>
                  <a:gd name="connsiteX8" fmla="*/ 909077 w 1808140"/>
                  <a:gd name="connsiteY8" fmla="*/ 78964 h 1576282"/>
                  <a:gd name="connsiteX9" fmla="*/ 931936 w 1808140"/>
                  <a:gd name="connsiteY9" fmla="*/ 907448 h 1576282"/>
                  <a:gd name="connsiteX10" fmla="*/ 909372 w 1808140"/>
                  <a:gd name="connsiteY10" fmla="*/ 1540282 h 1576282"/>
                  <a:gd name="connsiteX11" fmla="*/ 886217 w 1808140"/>
                  <a:gd name="connsiteY11" fmla="*/ 907448 h 1576282"/>
                  <a:gd name="connsiteX12" fmla="*/ 909077 w 1808140"/>
                  <a:gd name="connsiteY12" fmla="*/ 78964 h 1576282"/>
                  <a:gd name="connsiteX13" fmla="*/ 694273 w 1808140"/>
                  <a:gd name="connsiteY13" fmla="*/ 78964 h 1576282"/>
                  <a:gd name="connsiteX14" fmla="*/ 675074 w 1808140"/>
                  <a:gd name="connsiteY14" fmla="*/ 185587 h 1576282"/>
                  <a:gd name="connsiteX15" fmla="*/ 625867 w 1808140"/>
                  <a:gd name="connsiteY15" fmla="*/ 923711 h 1576282"/>
                  <a:gd name="connsiteX16" fmla="*/ 649090 w 1808140"/>
                  <a:gd name="connsiteY16" fmla="*/ 1388870 h 1576282"/>
                  <a:gd name="connsiteX17" fmla="*/ 667939 w 1808140"/>
                  <a:gd name="connsiteY17" fmla="*/ 1509852 h 1576282"/>
                  <a:gd name="connsiteX18" fmla="*/ 667622 w 1808140"/>
                  <a:gd name="connsiteY18" fmla="*/ 1509357 h 1576282"/>
                  <a:gd name="connsiteX19" fmla="*/ 562367 w 1808140"/>
                  <a:gd name="connsiteY19" fmla="*/ 891653 h 1576282"/>
                  <a:gd name="connsiteX20" fmla="*/ 665354 w 1808140"/>
                  <a:gd name="connsiteY20" fmla="*/ 150124 h 1576282"/>
                  <a:gd name="connsiteX21" fmla="*/ 1313437 w 1808140"/>
                  <a:gd name="connsiteY21" fmla="*/ 69972 h 1576282"/>
                  <a:gd name="connsiteX22" fmla="*/ 1373656 w 1808140"/>
                  <a:gd name="connsiteY22" fmla="*/ 150123 h 1576282"/>
                  <a:gd name="connsiteX23" fmla="*/ 1564057 w 1808140"/>
                  <a:gd name="connsiteY23" fmla="*/ 891652 h 1576282"/>
                  <a:gd name="connsiteX24" fmla="*/ 1377849 w 1808140"/>
                  <a:gd name="connsiteY24" fmla="*/ 1509356 h 1576282"/>
                  <a:gd name="connsiteX25" fmla="*/ 1364238 w 1808140"/>
                  <a:gd name="connsiteY25" fmla="*/ 1521230 h 1576282"/>
                  <a:gd name="connsiteX26" fmla="*/ 1397483 w 1808140"/>
                  <a:gd name="connsiteY26" fmla="*/ 1463418 h 1576282"/>
                  <a:gd name="connsiteX27" fmla="*/ 1494207 w 1808140"/>
                  <a:gd name="connsiteY27" fmla="*/ 904156 h 1576282"/>
                  <a:gd name="connsiteX28" fmla="*/ 1324265 w 1808140"/>
                  <a:gd name="connsiteY28" fmla="*/ 87749 h 1576282"/>
                  <a:gd name="connsiteX29" fmla="*/ 514537 w 1808140"/>
                  <a:gd name="connsiteY29" fmla="*/ 69972 h 1576282"/>
                  <a:gd name="connsiteX30" fmla="*/ 503710 w 1808140"/>
                  <a:gd name="connsiteY30" fmla="*/ 87749 h 1576282"/>
                  <a:gd name="connsiteX31" fmla="*/ 333767 w 1808140"/>
                  <a:gd name="connsiteY31" fmla="*/ 904156 h 1576282"/>
                  <a:gd name="connsiteX32" fmla="*/ 435228 w 1808140"/>
                  <a:gd name="connsiteY32" fmla="*/ 1463418 h 1576282"/>
                  <a:gd name="connsiteX33" fmla="*/ 466954 w 1808140"/>
                  <a:gd name="connsiteY33" fmla="*/ 1516489 h 1576282"/>
                  <a:gd name="connsiteX34" fmla="*/ 458512 w 1808140"/>
                  <a:gd name="connsiteY34" fmla="*/ 1509356 h 1576282"/>
                  <a:gd name="connsiteX35" fmla="*/ 263917 w 1808140"/>
                  <a:gd name="connsiteY35" fmla="*/ 891652 h 1576282"/>
                  <a:gd name="connsiteX36" fmla="*/ 454318 w 1808140"/>
                  <a:gd name="connsiteY36" fmla="*/ 150123 h 1576282"/>
                  <a:gd name="connsiteX37" fmla="*/ 1320002 w 1808140"/>
                  <a:gd name="connsiteY37" fmla="*/ 1 h 1576282"/>
                  <a:gd name="connsiteX38" fmla="*/ 1335003 w 1808140"/>
                  <a:gd name="connsiteY38" fmla="*/ 8078 h 1576282"/>
                  <a:gd name="connsiteX39" fmla="*/ 1808140 w 1808140"/>
                  <a:gd name="connsiteY39" fmla="*/ 896678 h 1576282"/>
                  <a:gd name="connsiteX40" fmla="*/ 1417518 w 1808140"/>
                  <a:gd name="connsiteY40" fmla="*/ 1571519 h 1576282"/>
                  <a:gd name="connsiteX41" fmla="*/ 1404371 w 1808140"/>
                  <a:gd name="connsiteY41" fmla="*/ 1576282 h 1576282"/>
                  <a:gd name="connsiteX42" fmla="*/ 1499334 w 1808140"/>
                  <a:gd name="connsiteY42" fmla="*/ 1512299 h 1576282"/>
                  <a:gd name="connsiteX43" fmla="*/ 1738290 w 1808140"/>
                  <a:gd name="connsiteY43" fmla="*/ 900079 h 1576282"/>
                  <a:gd name="connsiteX44" fmla="*/ 1370490 w 1808140"/>
                  <a:gd name="connsiteY44" fmla="*/ 38216 h 1576282"/>
                  <a:gd name="connsiteX45" fmla="*/ 488138 w 1808140"/>
                  <a:gd name="connsiteY45" fmla="*/ 0 h 1576282"/>
                  <a:gd name="connsiteX46" fmla="*/ 437650 w 1808140"/>
                  <a:gd name="connsiteY46" fmla="*/ 38215 h 1576282"/>
                  <a:gd name="connsiteX47" fmla="*/ 69850 w 1808140"/>
                  <a:gd name="connsiteY47" fmla="*/ 900078 h 1576282"/>
                  <a:gd name="connsiteX48" fmla="*/ 319569 w 1808140"/>
                  <a:gd name="connsiteY48" fmla="*/ 1512298 h 1576282"/>
                  <a:gd name="connsiteX49" fmla="*/ 414761 w 1808140"/>
                  <a:gd name="connsiteY49" fmla="*/ 1574414 h 1576282"/>
                  <a:gd name="connsiteX50" fmla="*/ 406569 w 1808140"/>
                  <a:gd name="connsiteY50" fmla="*/ 1571518 h 1576282"/>
                  <a:gd name="connsiteX51" fmla="*/ 0 w 1808140"/>
                  <a:gd name="connsiteY51" fmla="*/ 896677 h 1576282"/>
                  <a:gd name="connsiteX52" fmla="*/ 473137 w 1808140"/>
                  <a:gd name="connsiteY52" fmla="*/ 8077 h 1576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808140" h="1576282">
                    <a:moveTo>
                      <a:pt x="1133701" y="78964"/>
                    </a:moveTo>
                    <a:lnTo>
                      <a:pt x="1162620" y="150124"/>
                    </a:lnTo>
                    <a:cubicBezTo>
                      <a:pt x="1226251" y="339898"/>
                      <a:pt x="1265607" y="602068"/>
                      <a:pt x="1265607" y="891653"/>
                    </a:cubicBezTo>
                    <a:cubicBezTo>
                      <a:pt x="1265607" y="1181238"/>
                      <a:pt x="1227385" y="1381496"/>
                      <a:pt x="1164888" y="1509357"/>
                    </a:cubicBezTo>
                    <a:lnTo>
                      <a:pt x="1161214" y="1515283"/>
                    </a:lnTo>
                    <a:lnTo>
                      <a:pt x="1180046" y="1388870"/>
                    </a:lnTo>
                    <a:cubicBezTo>
                      <a:pt x="1194277" y="1260154"/>
                      <a:pt x="1202107" y="1105989"/>
                      <a:pt x="1202107" y="923711"/>
                    </a:cubicBezTo>
                    <a:cubicBezTo>
                      <a:pt x="1202107" y="650293"/>
                      <a:pt x="1183967" y="396288"/>
                      <a:pt x="1152901" y="185587"/>
                    </a:cubicBezTo>
                    <a:close/>
                    <a:moveTo>
                      <a:pt x="909077" y="78964"/>
                    </a:moveTo>
                    <a:cubicBezTo>
                      <a:pt x="921702" y="78964"/>
                      <a:pt x="931936" y="449889"/>
                      <a:pt x="931936" y="907448"/>
                    </a:cubicBezTo>
                    <a:cubicBezTo>
                      <a:pt x="931936" y="1365007"/>
                      <a:pt x="921996" y="1540282"/>
                      <a:pt x="909372" y="1540282"/>
                    </a:cubicBezTo>
                    <a:cubicBezTo>
                      <a:pt x="896747" y="1540282"/>
                      <a:pt x="886217" y="1365007"/>
                      <a:pt x="886217" y="907448"/>
                    </a:cubicBezTo>
                    <a:cubicBezTo>
                      <a:pt x="886217" y="449889"/>
                      <a:pt x="896452" y="78964"/>
                      <a:pt x="909077" y="78964"/>
                    </a:cubicBezTo>
                    <a:close/>
                    <a:moveTo>
                      <a:pt x="694273" y="78964"/>
                    </a:moveTo>
                    <a:lnTo>
                      <a:pt x="675074" y="185587"/>
                    </a:lnTo>
                    <a:cubicBezTo>
                      <a:pt x="644007" y="396288"/>
                      <a:pt x="625867" y="650293"/>
                      <a:pt x="625867" y="923711"/>
                    </a:cubicBezTo>
                    <a:cubicBezTo>
                      <a:pt x="625867" y="1105989"/>
                      <a:pt x="634162" y="1260154"/>
                      <a:pt x="649090" y="1388870"/>
                    </a:cubicBezTo>
                    <a:lnTo>
                      <a:pt x="667939" y="1509852"/>
                    </a:lnTo>
                    <a:lnTo>
                      <a:pt x="667622" y="1509357"/>
                    </a:lnTo>
                    <a:cubicBezTo>
                      <a:pt x="602858" y="1381496"/>
                      <a:pt x="562367" y="1181238"/>
                      <a:pt x="562367" y="891653"/>
                    </a:cubicBezTo>
                    <a:cubicBezTo>
                      <a:pt x="562367" y="602068"/>
                      <a:pt x="601724" y="339898"/>
                      <a:pt x="665354" y="150124"/>
                    </a:cubicBezTo>
                    <a:close/>
                    <a:moveTo>
                      <a:pt x="1313437" y="69972"/>
                    </a:moveTo>
                    <a:lnTo>
                      <a:pt x="1373656" y="150123"/>
                    </a:lnTo>
                    <a:cubicBezTo>
                      <a:pt x="1491296" y="339897"/>
                      <a:pt x="1564057" y="602067"/>
                      <a:pt x="1564057" y="891652"/>
                    </a:cubicBezTo>
                    <a:cubicBezTo>
                      <a:pt x="1564057" y="1181237"/>
                      <a:pt x="1493392" y="1381495"/>
                      <a:pt x="1377849" y="1509356"/>
                    </a:cubicBezTo>
                    <a:lnTo>
                      <a:pt x="1364238" y="1521230"/>
                    </a:lnTo>
                    <a:lnTo>
                      <a:pt x="1397483" y="1463418"/>
                    </a:lnTo>
                    <a:cubicBezTo>
                      <a:pt x="1458729" y="1327075"/>
                      <a:pt x="1494207" y="1143276"/>
                      <a:pt x="1494207" y="904156"/>
                    </a:cubicBezTo>
                    <a:cubicBezTo>
                      <a:pt x="1494207" y="585329"/>
                      <a:pt x="1429264" y="296686"/>
                      <a:pt x="1324265" y="87749"/>
                    </a:cubicBezTo>
                    <a:close/>
                    <a:moveTo>
                      <a:pt x="514537" y="69972"/>
                    </a:moveTo>
                    <a:lnTo>
                      <a:pt x="503710" y="87749"/>
                    </a:lnTo>
                    <a:cubicBezTo>
                      <a:pt x="398711" y="296686"/>
                      <a:pt x="333767" y="585329"/>
                      <a:pt x="333767" y="904156"/>
                    </a:cubicBezTo>
                    <a:cubicBezTo>
                      <a:pt x="333767" y="1143276"/>
                      <a:pt x="371350" y="1327075"/>
                      <a:pt x="435228" y="1463418"/>
                    </a:cubicBezTo>
                    <a:lnTo>
                      <a:pt x="466954" y="1516489"/>
                    </a:lnTo>
                    <a:lnTo>
                      <a:pt x="458512" y="1509356"/>
                    </a:lnTo>
                    <a:cubicBezTo>
                      <a:pt x="338775" y="1381495"/>
                      <a:pt x="263917" y="1181237"/>
                      <a:pt x="263917" y="891652"/>
                    </a:cubicBezTo>
                    <a:cubicBezTo>
                      <a:pt x="263917" y="602067"/>
                      <a:pt x="336679" y="339897"/>
                      <a:pt x="454318" y="150123"/>
                    </a:cubicBezTo>
                    <a:close/>
                    <a:moveTo>
                      <a:pt x="1320002" y="1"/>
                    </a:moveTo>
                    <a:lnTo>
                      <a:pt x="1335003" y="8078"/>
                    </a:lnTo>
                    <a:cubicBezTo>
                      <a:pt x="1616825" y="179208"/>
                      <a:pt x="1808140" y="512969"/>
                      <a:pt x="1808140" y="896678"/>
                    </a:cubicBezTo>
                    <a:cubicBezTo>
                      <a:pt x="1808140" y="1245505"/>
                      <a:pt x="1654585" y="1459830"/>
                      <a:pt x="1417518" y="1571519"/>
                    </a:cubicBezTo>
                    <a:lnTo>
                      <a:pt x="1404371" y="1576282"/>
                    </a:lnTo>
                    <a:lnTo>
                      <a:pt x="1499334" y="1512299"/>
                    </a:lnTo>
                    <a:cubicBezTo>
                      <a:pt x="1647607" y="1385573"/>
                      <a:pt x="1738290" y="1187094"/>
                      <a:pt x="1738290" y="900079"/>
                    </a:cubicBezTo>
                    <a:cubicBezTo>
                      <a:pt x="1738290" y="541311"/>
                      <a:pt x="1592395" y="224999"/>
                      <a:pt x="1370490" y="38216"/>
                    </a:cubicBezTo>
                    <a:close/>
                    <a:moveTo>
                      <a:pt x="488138" y="0"/>
                    </a:moveTo>
                    <a:lnTo>
                      <a:pt x="437650" y="38215"/>
                    </a:lnTo>
                    <a:cubicBezTo>
                      <a:pt x="215746" y="224998"/>
                      <a:pt x="69850" y="541310"/>
                      <a:pt x="69850" y="900078"/>
                    </a:cubicBezTo>
                    <a:cubicBezTo>
                      <a:pt x="69850" y="1187093"/>
                      <a:pt x="165914" y="1385572"/>
                      <a:pt x="319569" y="1512298"/>
                    </a:cubicBezTo>
                    <a:lnTo>
                      <a:pt x="414761" y="1574414"/>
                    </a:lnTo>
                    <a:lnTo>
                      <a:pt x="406569" y="1571518"/>
                    </a:lnTo>
                    <a:cubicBezTo>
                      <a:pt x="162668" y="1459829"/>
                      <a:pt x="0" y="1245504"/>
                      <a:pt x="0" y="896677"/>
                    </a:cubicBezTo>
                    <a:cubicBezTo>
                      <a:pt x="0" y="512968"/>
                      <a:pt x="191315" y="179207"/>
                      <a:pt x="473137" y="8077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5" name="グループ化 404">
                <a:extLst>
                  <a:ext uri="{FF2B5EF4-FFF2-40B4-BE49-F238E27FC236}">
                    <a16:creationId xmlns:a16="http://schemas.microsoft.com/office/drawing/2014/main" id="{36BB10A1-CADD-4A5B-8BFB-9F54BD3F1DB4}"/>
                  </a:ext>
                </a:extLst>
              </p:cNvPr>
              <p:cNvGrpSpPr/>
              <p:nvPr/>
            </p:nvGrpSpPr>
            <p:grpSpPr>
              <a:xfrm>
                <a:off x="5124609" y="3554329"/>
                <a:ext cx="1625600" cy="1389769"/>
                <a:chOff x="577850" y="1631950"/>
                <a:chExt cx="2205979" cy="1885950"/>
              </a:xfrm>
              <a:solidFill>
                <a:srgbClr val="FFFFCC">
                  <a:alpha val="40000"/>
                </a:srgbClr>
              </a:solidFill>
            </p:grpSpPr>
            <p:sp>
              <p:nvSpPr>
                <p:cNvPr id="406" name="楕円 405">
                  <a:extLst>
                    <a:ext uri="{FF2B5EF4-FFF2-40B4-BE49-F238E27FC236}">
                      <a16:creationId xmlns:a16="http://schemas.microsoft.com/office/drawing/2014/main" id="{2CAF3E76-A75C-48D2-9C6F-D7C713BA4DFF}"/>
                    </a:ext>
                  </a:extLst>
                </p:cNvPr>
                <p:cNvSpPr/>
                <p:nvPr/>
              </p:nvSpPr>
              <p:spPr>
                <a:xfrm>
                  <a:off x="1352550" y="1631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楕円 406">
                  <a:extLst>
                    <a:ext uri="{FF2B5EF4-FFF2-40B4-BE49-F238E27FC236}">
                      <a16:creationId xmlns:a16="http://schemas.microsoft.com/office/drawing/2014/main" id="{3AF899AD-E634-4D12-85CD-1D33CED043F5}"/>
                    </a:ext>
                  </a:extLst>
                </p:cNvPr>
                <p:cNvSpPr/>
                <p:nvPr/>
              </p:nvSpPr>
              <p:spPr>
                <a:xfrm>
                  <a:off x="1936750" y="17907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8" name="楕円 407">
                  <a:extLst>
                    <a:ext uri="{FF2B5EF4-FFF2-40B4-BE49-F238E27FC236}">
                      <a16:creationId xmlns:a16="http://schemas.microsoft.com/office/drawing/2014/main" id="{DB6B47A7-8688-4AE0-8884-A0716642F746}"/>
                    </a:ext>
                  </a:extLst>
                </p:cNvPr>
                <p:cNvSpPr/>
                <p:nvPr/>
              </p:nvSpPr>
              <p:spPr>
                <a:xfrm>
                  <a:off x="1587500" y="20637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9" name="楕円 408">
                  <a:extLst>
                    <a:ext uri="{FF2B5EF4-FFF2-40B4-BE49-F238E27FC236}">
                      <a16:creationId xmlns:a16="http://schemas.microsoft.com/office/drawing/2014/main" id="{436DFB94-28CD-435F-B9D8-6A64B7419641}"/>
                    </a:ext>
                  </a:extLst>
                </p:cNvPr>
                <p:cNvSpPr/>
                <p:nvPr/>
              </p:nvSpPr>
              <p:spPr>
                <a:xfrm>
                  <a:off x="1123950" y="22733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0" name="楕円 409">
                  <a:extLst>
                    <a:ext uri="{FF2B5EF4-FFF2-40B4-BE49-F238E27FC236}">
                      <a16:creationId xmlns:a16="http://schemas.microsoft.com/office/drawing/2014/main" id="{5B20D5C8-FD82-4736-A15B-6B3C9F835669}"/>
                    </a:ext>
                  </a:extLst>
                </p:cNvPr>
                <p:cNvSpPr/>
                <p:nvPr/>
              </p:nvSpPr>
              <p:spPr>
                <a:xfrm>
                  <a:off x="1638300" y="25146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1" name="楕円 410">
                  <a:extLst>
                    <a:ext uri="{FF2B5EF4-FFF2-40B4-BE49-F238E27FC236}">
                      <a16:creationId xmlns:a16="http://schemas.microsoft.com/office/drawing/2014/main" id="{FFF108DF-BAFC-481D-BEC6-25A728A99855}"/>
                    </a:ext>
                  </a:extLst>
                </p:cNvPr>
                <p:cNvSpPr/>
                <p:nvPr/>
              </p:nvSpPr>
              <p:spPr>
                <a:xfrm>
                  <a:off x="1993900" y="2266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2" name="楕円 411">
                  <a:extLst>
                    <a:ext uri="{FF2B5EF4-FFF2-40B4-BE49-F238E27FC236}">
                      <a16:creationId xmlns:a16="http://schemas.microsoft.com/office/drawing/2014/main" id="{331F5FD5-3874-49A5-AA89-8B2801C2BE9F}"/>
                    </a:ext>
                  </a:extLst>
                </p:cNvPr>
                <p:cNvSpPr/>
                <p:nvPr/>
              </p:nvSpPr>
              <p:spPr>
                <a:xfrm>
                  <a:off x="1327150" y="27432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楕円 412">
                  <a:extLst>
                    <a:ext uri="{FF2B5EF4-FFF2-40B4-BE49-F238E27FC236}">
                      <a16:creationId xmlns:a16="http://schemas.microsoft.com/office/drawing/2014/main" id="{F33461E6-EB9E-4D54-9CBD-935E49DF475A}"/>
                    </a:ext>
                  </a:extLst>
                </p:cNvPr>
                <p:cNvSpPr/>
                <p:nvPr/>
              </p:nvSpPr>
              <p:spPr>
                <a:xfrm rot="688545">
                  <a:off x="882650" y="25654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4" name="楕円 413">
                  <a:extLst>
                    <a:ext uri="{FF2B5EF4-FFF2-40B4-BE49-F238E27FC236}">
                      <a16:creationId xmlns:a16="http://schemas.microsoft.com/office/drawing/2014/main" id="{738AF173-A557-454E-BAD6-51D9C846D57C}"/>
                    </a:ext>
                  </a:extLst>
                </p:cNvPr>
                <p:cNvSpPr/>
                <p:nvPr/>
              </p:nvSpPr>
              <p:spPr>
                <a:xfrm rot="688545">
                  <a:off x="933450" y="1911351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5" name="楕円 414">
                  <a:extLst>
                    <a:ext uri="{FF2B5EF4-FFF2-40B4-BE49-F238E27FC236}">
                      <a16:creationId xmlns:a16="http://schemas.microsoft.com/office/drawing/2014/main" id="{EEC1C671-28B5-4DA1-AF54-CFC6906889C7}"/>
                    </a:ext>
                  </a:extLst>
                </p:cNvPr>
                <p:cNvSpPr/>
                <p:nvPr/>
              </p:nvSpPr>
              <p:spPr>
                <a:xfrm rot="20966557">
                  <a:off x="2543635" y="2114552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6" name="楕円 415">
                  <a:extLst>
                    <a:ext uri="{FF2B5EF4-FFF2-40B4-BE49-F238E27FC236}">
                      <a16:creationId xmlns:a16="http://schemas.microsoft.com/office/drawing/2014/main" id="{B821AC49-669F-4C02-8FB9-2EF643D1B56E}"/>
                    </a:ext>
                  </a:extLst>
                </p:cNvPr>
                <p:cNvSpPr/>
                <p:nvPr/>
              </p:nvSpPr>
              <p:spPr>
                <a:xfrm rot="20966557">
                  <a:off x="2466328" y="2620238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楕円 416">
                  <a:extLst>
                    <a:ext uri="{FF2B5EF4-FFF2-40B4-BE49-F238E27FC236}">
                      <a16:creationId xmlns:a16="http://schemas.microsoft.com/office/drawing/2014/main" id="{D9AB9A49-1936-442B-A91F-4577930D14EF}"/>
                    </a:ext>
                  </a:extLst>
                </p:cNvPr>
                <p:cNvSpPr/>
                <p:nvPr/>
              </p:nvSpPr>
              <p:spPr>
                <a:xfrm>
                  <a:off x="1930400" y="27940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8" name="楕円 417">
                  <a:extLst>
                    <a:ext uri="{FF2B5EF4-FFF2-40B4-BE49-F238E27FC236}">
                      <a16:creationId xmlns:a16="http://schemas.microsoft.com/office/drawing/2014/main" id="{34612BE1-8EE1-43AD-B28B-A55918F0C2E5}"/>
                    </a:ext>
                  </a:extLst>
                </p:cNvPr>
                <p:cNvSpPr/>
                <p:nvPr/>
              </p:nvSpPr>
              <p:spPr>
                <a:xfrm>
                  <a:off x="1689100" y="31432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9" name="楕円 418">
                  <a:extLst>
                    <a:ext uri="{FF2B5EF4-FFF2-40B4-BE49-F238E27FC236}">
                      <a16:creationId xmlns:a16="http://schemas.microsoft.com/office/drawing/2014/main" id="{FF560E47-FEAC-4470-AA84-25F1F3429225}"/>
                    </a:ext>
                  </a:extLst>
                </p:cNvPr>
                <p:cNvSpPr/>
                <p:nvPr/>
              </p:nvSpPr>
              <p:spPr>
                <a:xfrm rot="688545">
                  <a:off x="730250" y="29654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楕円 419">
                  <a:extLst>
                    <a:ext uri="{FF2B5EF4-FFF2-40B4-BE49-F238E27FC236}">
                      <a16:creationId xmlns:a16="http://schemas.microsoft.com/office/drawing/2014/main" id="{2C259D04-1578-42F4-B507-D78022CEAEBE}"/>
                    </a:ext>
                  </a:extLst>
                </p:cNvPr>
                <p:cNvSpPr/>
                <p:nvPr/>
              </p:nvSpPr>
              <p:spPr>
                <a:xfrm>
                  <a:off x="1117600" y="30924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1" name="楕円 420">
                  <a:extLst>
                    <a:ext uri="{FF2B5EF4-FFF2-40B4-BE49-F238E27FC236}">
                      <a16:creationId xmlns:a16="http://schemas.microsoft.com/office/drawing/2014/main" id="{A35DF2CE-2062-4648-923B-FA22E3A8D5DA}"/>
                    </a:ext>
                  </a:extLst>
                </p:cNvPr>
                <p:cNvSpPr/>
                <p:nvPr/>
              </p:nvSpPr>
              <p:spPr>
                <a:xfrm rot="20966557">
                  <a:off x="2275828" y="3071088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2" name="楕円 421">
                  <a:extLst>
                    <a:ext uri="{FF2B5EF4-FFF2-40B4-BE49-F238E27FC236}">
                      <a16:creationId xmlns:a16="http://schemas.microsoft.com/office/drawing/2014/main" id="{E393A161-0191-498F-BA46-195232B0C5C4}"/>
                    </a:ext>
                  </a:extLst>
                </p:cNvPr>
                <p:cNvSpPr/>
                <p:nvPr/>
              </p:nvSpPr>
              <p:spPr>
                <a:xfrm rot="688545">
                  <a:off x="577850" y="22352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楕円 422">
                  <a:extLst>
                    <a:ext uri="{FF2B5EF4-FFF2-40B4-BE49-F238E27FC236}">
                      <a16:creationId xmlns:a16="http://schemas.microsoft.com/office/drawing/2014/main" id="{FF5019E7-C408-41BE-8AEA-3D683469CD45}"/>
                    </a:ext>
                  </a:extLst>
                </p:cNvPr>
                <p:cNvSpPr/>
                <p:nvPr/>
              </p:nvSpPr>
              <p:spPr>
                <a:xfrm>
                  <a:off x="2324100" y="16764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4" name="楕円 423">
                  <a:extLst>
                    <a:ext uri="{FF2B5EF4-FFF2-40B4-BE49-F238E27FC236}">
                      <a16:creationId xmlns:a16="http://schemas.microsoft.com/office/drawing/2014/main" id="{017EE981-D341-41BA-B0B9-7E55EA35F08F}"/>
                    </a:ext>
                  </a:extLst>
                </p:cNvPr>
                <p:cNvSpPr/>
                <p:nvPr/>
              </p:nvSpPr>
              <p:spPr>
                <a:xfrm rot="20966557">
                  <a:off x="2733029" y="2931387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5" name="楕円 424">
                  <a:extLst>
                    <a:ext uri="{FF2B5EF4-FFF2-40B4-BE49-F238E27FC236}">
                      <a16:creationId xmlns:a16="http://schemas.microsoft.com/office/drawing/2014/main" id="{E536B5BC-E504-4779-A690-9ED1299B1096}"/>
                    </a:ext>
                  </a:extLst>
                </p:cNvPr>
                <p:cNvSpPr/>
                <p:nvPr/>
              </p:nvSpPr>
              <p:spPr>
                <a:xfrm>
                  <a:off x="1339850" y="34163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6" name="楕円 425">
                  <a:extLst>
                    <a:ext uri="{FF2B5EF4-FFF2-40B4-BE49-F238E27FC236}">
                      <a16:creationId xmlns:a16="http://schemas.microsoft.com/office/drawing/2014/main" id="{CB5D910D-07EA-46A8-B407-F094AC980ED8}"/>
                    </a:ext>
                  </a:extLst>
                </p:cNvPr>
                <p:cNvSpPr/>
                <p:nvPr/>
              </p:nvSpPr>
              <p:spPr>
                <a:xfrm>
                  <a:off x="2057400" y="3409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B2A99916-6F6A-4A02-A345-DBA843648C8C}"/>
                </a:ext>
              </a:extLst>
            </p:cNvPr>
            <p:cNvGrpSpPr/>
            <p:nvPr/>
          </p:nvGrpSpPr>
          <p:grpSpPr>
            <a:xfrm rot="1886927">
              <a:off x="4730669" y="1747923"/>
              <a:ext cx="647727" cy="905794"/>
              <a:chOff x="4953000" y="2357246"/>
              <a:chExt cx="1968818" cy="2753234"/>
            </a:xfrm>
          </p:grpSpPr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4A6C889E-7D00-49CB-A433-69B8F9AED272}"/>
                  </a:ext>
                </a:extLst>
              </p:cNvPr>
              <p:cNvSpPr/>
              <p:nvPr/>
            </p:nvSpPr>
            <p:spPr>
              <a:xfrm>
                <a:off x="4953000" y="3260770"/>
                <a:ext cx="1968818" cy="1849710"/>
              </a:xfrm>
              <a:custGeom>
                <a:avLst/>
                <a:gdLst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1849710"/>
                  <a:gd name="connsiteX1" fmla="*/ 1968818 w 1968818"/>
                  <a:gd name="connsiteY1" fmla="*/ 1048680 h 1849710"/>
                  <a:gd name="connsiteX2" fmla="*/ 997109 w 1968818"/>
                  <a:gd name="connsiteY2" fmla="*/ 1849710 h 1849710"/>
                  <a:gd name="connsiteX3" fmla="*/ 0 w 1968818"/>
                  <a:gd name="connsiteY3" fmla="*/ 1048680 h 1849710"/>
                  <a:gd name="connsiteX4" fmla="*/ 984409 w 1968818"/>
                  <a:gd name="connsiteY4" fmla="*/ 0 h 1849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8818" h="1849710">
                    <a:moveTo>
                      <a:pt x="984409" y="0"/>
                    </a:moveTo>
                    <a:cubicBezTo>
                      <a:pt x="1528083" y="0"/>
                      <a:pt x="1968818" y="469510"/>
                      <a:pt x="1968818" y="1048680"/>
                    </a:cubicBezTo>
                    <a:cubicBezTo>
                      <a:pt x="1968818" y="1627850"/>
                      <a:pt x="1540783" y="1849710"/>
                      <a:pt x="997109" y="1849710"/>
                    </a:cubicBezTo>
                    <a:cubicBezTo>
                      <a:pt x="453435" y="1849710"/>
                      <a:pt x="0" y="1627850"/>
                      <a:pt x="0" y="1048680"/>
                    </a:cubicBezTo>
                    <a:cubicBezTo>
                      <a:pt x="0" y="469510"/>
                      <a:pt x="440735" y="0"/>
                      <a:pt x="984409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800000"/>
                  </a:gs>
                  <a:gs pos="0">
                    <a:srgbClr val="800000"/>
                  </a:gs>
                  <a:gs pos="25000">
                    <a:srgbClr val="C00000"/>
                  </a:gs>
                  <a:gs pos="50000">
                    <a:srgbClr val="FF0000"/>
                  </a:gs>
                  <a:gs pos="75000">
                    <a:srgbClr val="C0000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F3CB0B73-63CE-4F22-8506-B5B83EA6B038}"/>
                  </a:ext>
                </a:extLst>
              </p:cNvPr>
              <p:cNvSpPr/>
              <p:nvPr/>
            </p:nvSpPr>
            <p:spPr>
              <a:xfrm>
                <a:off x="5404163" y="2357246"/>
                <a:ext cx="1044745" cy="1147102"/>
              </a:xfrm>
              <a:custGeom>
                <a:avLst/>
                <a:gdLst>
                  <a:gd name="connsiteX0" fmla="*/ 434196 w 1044745"/>
                  <a:gd name="connsiteY0" fmla="*/ 0 h 1147102"/>
                  <a:gd name="connsiteX1" fmla="*/ 636836 w 1044745"/>
                  <a:gd name="connsiteY1" fmla="*/ 0 h 1147102"/>
                  <a:gd name="connsiteX2" fmla="*/ 617647 w 1044745"/>
                  <a:gd name="connsiteY2" fmla="*/ 202779 h 1147102"/>
                  <a:gd name="connsiteX3" fmla="*/ 957834 w 1044745"/>
                  <a:gd name="connsiteY3" fmla="*/ 995736 h 1147102"/>
                  <a:gd name="connsiteX4" fmla="*/ 987097 w 1044745"/>
                  <a:gd name="connsiteY4" fmla="*/ 1019633 h 1147102"/>
                  <a:gd name="connsiteX5" fmla="*/ 986105 w 1044745"/>
                  <a:gd name="connsiteY5" fmla="*/ 1019887 h 1147102"/>
                  <a:gd name="connsiteX6" fmla="*/ 998335 w 1044745"/>
                  <a:gd name="connsiteY6" fmla="*/ 1028034 h 1147102"/>
                  <a:gd name="connsiteX7" fmla="*/ 1043041 w 1044745"/>
                  <a:gd name="connsiteY7" fmla="*/ 1093324 h 1147102"/>
                  <a:gd name="connsiteX8" fmla="*/ 923300 w 1044745"/>
                  <a:gd name="connsiteY8" fmla="*/ 1067038 h 1147102"/>
                  <a:gd name="connsiteX9" fmla="*/ 903103 w 1044745"/>
                  <a:gd name="connsiteY9" fmla="*/ 1051543 h 1147102"/>
                  <a:gd name="connsiteX10" fmla="*/ 902929 w 1044745"/>
                  <a:gd name="connsiteY10" fmla="*/ 1061526 h 1147102"/>
                  <a:gd name="connsiteX11" fmla="*/ 890594 w 1044745"/>
                  <a:gd name="connsiteY11" fmla="*/ 1080155 h 1147102"/>
                  <a:gd name="connsiteX12" fmla="*/ 840563 w 1044745"/>
                  <a:gd name="connsiteY12" fmla="*/ 1066153 h 1147102"/>
                  <a:gd name="connsiteX13" fmla="*/ 821830 w 1044745"/>
                  <a:gd name="connsiteY13" fmla="*/ 1047600 h 1147102"/>
                  <a:gd name="connsiteX14" fmla="*/ 818825 w 1044745"/>
                  <a:gd name="connsiteY14" fmla="*/ 1048084 h 1147102"/>
                  <a:gd name="connsiteX15" fmla="*/ 818812 w 1044745"/>
                  <a:gd name="connsiteY15" fmla="*/ 1050720 h 1147102"/>
                  <a:gd name="connsiteX16" fmla="*/ 793335 w 1044745"/>
                  <a:gd name="connsiteY16" fmla="*/ 1095998 h 1147102"/>
                  <a:gd name="connsiteX17" fmla="*/ 771441 w 1044745"/>
                  <a:gd name="connsiteY17" fmla="*/ 1091548 h 1147102"/>
                  <a:gd name="connsiteX18" fmla="*/ 752615 w 1044745"/>
                  <a:gd name="connsiteY18" fmla="*/ 1073369 h 1147102"/>
                  <a:gd name="connsiteX19" fmla="*/ 744200 w 1044745"/>
                  <a:gd name="connsiteY19" fmla="*/ 1090542 h 1147102"/>
                  <a:gd name="connsiteX20" fmla="*/ 726661 w 1044745"/>
                  <a:gd name="connsiteY20" fmla="*/ 1102347 h 1147102"/>
                  <a:gd name="connsiteX21" fmla="*/ 684951 w 1044745"/>
                  <a:gd name="connsiteY21" fmla="*/ 1087041 h 1147102"/>
                  <a:gd name="connsiteX22" fmla="*/ 674743 w 1044745"/>
                  <a:gd name="connsiteY22" fmla="*/ 1073311 h 1147102"/>
                  <a:gd name="connsiteX23" fmla="*/ 667148 w 1044745"/>
                  <a:gd name="connsiteY23" fmla="*/ 1099566 h 1147102"/>
                  <a:gd name="connsiteX24" fmla="*/ 644892 w 1044745"/>
                  <a:gd name="connsiteY24" fmla="*/ 1119166 h 1147102"/>
                  <a:gd name="connsiteX25" fmla="*/ 585560 w 1044745"/>
                  <a:gd name="connsiteY25" fmla="*/ 1084238 h 1147102"/>
                  <a:gd name="connsiteX26" fmla="*/ 585380 w 1044745"/>
                  <a:gd name="connsiteY26" fmla="*/ 1083931 h 1147102"/>
                  <a:gd name="connsiteX27" fmla="*/ 581515 w 1044745"/>
                  <a:gd name="connsiteY27" fmla="*/ 1098008 h 1147102"/>
                  <a:gd name="connsiteX28" fmla="*/ 533246 w 1044745"/>
                  <a:gd name="connsiteY28" fmla="*/ 1147102 h 1147102"/>
                  <a:gd name="connsiteX29" fmla="*/ 484976 w 1044745"/>
                  <a:gd name="connsiteY29" fmla="*/ 1098008 h 1147102"/>
                  <a:gd name="connsiteX30" fmla="*/ 481111 w 1044745"/>
                  <a:gd name="connsiteY30" fmla="*/ 1083932 h 1147102"/>
                  <a:gd name="connsiteX31" fmla="*/ 480933 w 1044745"/>
                  <a:gd name="connsiteY31" fmla="*/ 1084238 h 1147102"/>
                  <a:gd name="connsiteX32" fmla="*/ 421601 w 1044745"/>
                  <a:gd name="connsiteY32" fmla="*/ 1119166 h 1147102"/>
                  <a:gd name="connsiteX33" fmla="*/ 399345 w 1044745"/>
                  <a:gd name="connsiteY33" fmla="*/ 1099566 h 1147102"/>
                  <a:gd name="connsiteX34" fmla="*/ 395677 w 1044745"/>
                  <a:gd name="connsiteY34" fmla="*/ 1086884 h 1147102"/>
                  <a:gd name="connsiteX35" fmla="*/ 394373 w 1044745"/>
                  <a:gd name="connsiteY35" fmla="*/ 1088536 h 1147102"/>
                  <a:gd name="connsiteX36" fmla="*/ 346414 w 1044745"/>
                  <a:gd name="connsiteY36" fmla="*/ 1108513 h 1147102"/>
                  <a:gd name="connsiteX37" fmla="*/ 331906 w 1044745"/>
                  <a:gd name="connsiteY37" fmla="*/ 1091522 h 1147102"/>
                  <a:gd name="connsiteX38" fmla="*/ 327704 w 1044745"/>
                  <a:gd name="connsiteY38" fmla="*/ 1061549 h 1147102"/>
                  <a:gd name="connsiteX39" fmla="*/ 323419 w 1044745"/>
                  <a:gd name="connsiteY39" fmla="*/ 1067744 h 1147102"/>
                  <a:gd name="connsiteX40" fmla="*/ 243700 w 1044745"/>
                  <a:gd name="connsiteY40" fmla="*/ 1111148 h 1147102"/>
                  <a:gd name="connsiteX41" fmla="*/ 230811 w 1044745"/>
                  <a:gd name="connsiteY41" fmla="*/ 1060819 h 1147102"/>
                  <a:gd name="connsiteX42" fmla="*/ 232477 w 1044745"/>
                  <a:gd name="connsiteY42" fmla="*/ 1054476 h 1147102"/>
                  <a:gd name="connsiteX43" fmla="*/ 218873 w 1044745"/>
                  <a:gd name="connsiteY43" fmla="*/ 1063779 h 1147102"/>
                  <a:gd name="connsiteX44" fmla="*/ 167141 w 1044745"/>
                  <a:gd name="connsiteY44" fmla="*/ 1068559 h 1147102"/>
                  <a:gd name="connsiteX45" fmla="*/ 158355 w 1044745"/>
                  <a:gd name="connsiteY45" fmla="*/ 1048016 h 1147102"/>
                  <a:gd name="connsiteX46" fmla="*/ 159682 w 1044745"/>
                  <a:gd name="connsiteY46" fmla="*/ 1039960 h 1147102"/>
                  <a:gd name="connsiteX47" fmla="*/ 145017 w 1044745"/>
                  <a:gd name="connsiteY47" fmla="*/ 1051600 h 1147102"/>
                  <a:gd name="connsiteX48" fmla="*/ 1289 w 1044745"/>
                  <a:gd name="connsiteY48" fmla="*/ 1106909 h 1147102"/>
                  <a:gd name="connsiteX49" fmla="*/ 109129 w 1044745"/>
                  <a:gd name="connsiteY49" fmla="*/ 996967 h 1147102"/>
                  <a:gd name="connsiteX50" fmla="*/ 115536 w 1044745"/>
                  <a:gd name="connsiteY50" fmla="*/ 993342 h 1147102"/>
                  <a:gd name="connsiteX51" fmla="*/ 187643 w 1044745"/>
                  <a:gd name="connsiteY51" fmla="*/ 919448 h 1147102"/>
                  <a:gd name="connsiteX52" fmla="*/ 453385 w 1044745"/>
                  <a:gd name="connsiteY52" fmla="*/ 202779 h 1147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044745" h="1147102">
                    <a:moveTo>
                      <a:pt x="434196" y="0"/>
                    </a:moveTo>
                    <a:lnTo>
                      <a:pt x="636836" y="0"/>
                    </a:lnTo>
                    <a:lnTo>
                      <a:pt x="617647" y="202779"/>
                    </a:lnTo>
                    <a:cubicBezTo>
                      <a:pt x="617647" y="519513"/>
                      <a:pt x="749459" y="803450"/>
                      <a:pt x="957834" y="995736"/>
                    </a:cubicBezTo>
                    <a:lnTo>
                      <a:pt x="987097" y="1019633"/>
                    </a:lnTo>
                    <a:lnTo>
                      <a:pt x="986105" y="1019887"/>
                    </a:lnTo>
                    <a:lnTo>
                      <a:pt x="998335" y="1028034"/>
                    </a:lnTo>
                    <a:cubicBezTo>
                      <a:pt x="1031836" y="1053881"/>
                      <a:pt x="1050725" y="1080014"/>
                      <a:pt x="1043041" y="1093324"/>
                    </a:cubicBezTo>
                    <a:cubicBezTo>
                      <a:pt x="1032794" y="1111071"/>
                      <a:pt x="979185" y="1099303"/>
                      <a:pt x="923300" y="1067038"/>
                    </a:cubicBezTo>
                    <a:lnTo>
                      <a:pt x="903103" y="1051543"/>
                    </a:lnTo>
                    <a:lnTo>
                      <a:pt x="902929" y="1061526"/>
                    </a:lnTo>
                    <a:cubicBezTo>
                      <a:pt x="900814" y="1070156"/>
                      <a:pt x="896736" y="1076608"/>
                      <a:pt x="890594" y="1080155"/>
                    </a:cubicBezTo>
                    <a:cubicBezTo>
                      <a:pt x="878308" y="1087247"/>
                      <a:pt x="860088" y="1081378"/>
                      <a:pt x="840563" y="1066153"/>
                    </a:cubicBezTo>
                    <a:lnTo>
                      <a:pt x="821830" y="1047600"/>
                    </a:lnTo>
                    <a:lnTo>
                      <a:pt x="818825" y="1048084"/>
                    </a:lnTo>
                    <a:lnTo>
                      <a:pt x="818812" y="1050720"/>
                    </a:lnTo>
                    <a:cubicBezTo>
                      <a:pt x="815771" y="1075293"/>
                      <a:pt x="807038" y="1092326"/>
                      <a:pt x="793335" y="1095998"/>
                    </a:cubicBezTo>
                    <a:cubicBezTo>
                      <a:pt x="786484" y="1097834"/>
                      <a:pt x="779038" y="1096156"/>
                      <a:pt x="771441" y="1091548"/>
                    </a:cubicBezTo>
                    <a:lnTo>
                      <a:pt x="752615" y="1073369"/>
                    </a:lnTo>
                    <a:lnTo>
                      <a:pt x="744200" y="1090542"/>
                    </a:lnTo>
                    <a:cubicBezTo>
                      <a:pt x="739407" y="1096401"/>
                      <a:pt x="733512" y="1100511"/>
                      <a:pt x="726661" y="1102347"/>
                    </a:cubicBezTo>
                    <a:cubicBezTo>
                      <a:pt x="712958" y="1106019"/>
                      <a:pt x="698022" y="1099901"/>
                      <a:pt x="684951" y="1087041"/>
                    </a:cubicBezTo>
                    <a:lnTo>
                      <a:pt x="674743" y="1073311"/>
                    </a:lnTo>
                    <a:lnTo>
                      <a:pt x="667148" y="1099566"/>
                    </a:lnTo>
                    <a:cubicBezTo>
                      <a:pt x="661455" y="1109872"/>
                      <a:pt x="653996" y="1116727"/>
                      <a:pt x="644892" y="1119166"/>
                    </a:cubicBezTo>
                    <a:cubicBezTo>
                      <a:pt x="626683" y="1124045"/>
                      <a:pt x="605344" y="1110340"/>
                      <a:pt x="585560" y="1084238"/>
                    </a:cubicBezTo>
                    <a:lnTo>
                      <a:pt x="585380" y="1083931"/>
                    </a:lnTo>
                    <a:lnTo>
                      <a:pt x="581515" y="1098008"/>
                    </a:lnTo>
                    <a:cubicBezTo>
                      <a:pt x="569162" y="1128340"/>
                      <a:pt x="552096" y="1147102"/>
                      <a:pt x="533246" y="1147102"/>
                    </a:cubicBezTo>
                    <a:cubicBezTo>
                      <a:pt x="514396" y="1147102"/>
                      <a:pt x="497329" y="1128341"/>
                      <a:pt x="484976" y="1098008"/>
                    </a:cubicBezTo>
                    <a:lnTo>
                      <a:pt x="481111" y="1083932"/>
                    </a:lnTo>
                    <a:lnTo>
                      <a:pt x="480933" y="1084238"/>
                    </a:lnTo>
                    <a:cubicBezTo>
                      <a:pt x="461149" y="1110340"/>
                      <a:pt x="439810" y="1124045"/>
                      <a:pt x="421601" y="1119166"/>
                    </a:cubicBezTo>
                    <a:cubicBezTo>
                      <a:pt x="412498" y="1116726"/>
                      <a:pt x="405038" y="1109871"/>
                      <a:pt x="399345" y="1099566"/>
                    </a:cubicBezTo>
                    <a:lnTo>
                      <a:pt x="395677" y="1086884"/>
                    </a:lnTo>
                    <a:lnTo>
                      <a:pt x="394373" y="1088536"/>
                    </a:lnTo>
                    <a:cubicBezTo>
                      <a:pt x="376842" y="1106021"/>
                      <a:pt x="359471" y="1114062"/>
                      <a:pt x="346414" y="1108513"/>
                    </a:cubicBezTo>
                    <a:cubicBezTo>
                      <a:pt x="339886" y="1105739"/>
                      <a:pt x="335054" y="1099832"/>
                      <a:pt x="331906" y="1091522"/>
                    </a:cubicBezTo>
                    <a:lnTo>
                      <a:pt x="327704" y="1061549"/>
                    </a:lnTo>
                    <a:lnTo>
                      <a:pt x="323419" y="1067744"/>
                    </a:lnTo>
                    <a:cubicBezTo>
                      <a:pt x="293908" y="1103260"/>
                      <a:pt x="262129" y="1121788"/>
                      <a:pt x="243700" y="1111148"/>
                    </a:cubicBezTo>
                    <a:cubicBezTo>
                      <a:pt x="231414" y="1104055"/>
                      <a:pt x="227388" y="1085341"/>
                      <a:pt x="230811" y="1060819"/>
                    </a:cubicBezTo>
                    <a:lnTo>
                      <a:pt x="232477" y="1054476"/>
                    </a:lnTo>
                    <a:lnTo>
                      <a:pt x="218873" y="1063779"/>
                    </a:lnTo>
                    <a:cubicBezTo>
                      <a:pt x="196929" y="1075246"/>
                      <a:pt x="177951" y="1077745"/>
                      <a:pt x="167141" y="1068559"/>
                    </a:cubicBezTo>
                    <a:cubicBezTo>
                      <a:pt x="161736" y="1063966"/>
                      <a:pt x="158884" y="1056886"/>
                      <a:pt x="158355" y="1048016"/>
                    </a:cubicBezTo>
                    <a:lnTo>
                      <a:pt x="159682" y="1039960"/>
                    </a:lnTo>
                    <a:lnTo>
                      <a:pt x="145017" y="1051600"/>
                    </a:lnTo>
                    <a:cubicBezTo>
                      <a:pt x="75548" y="1097234"/>
                      <a:pt x="11199" y="1121995"/>
                      <a:pt x="1289" y="1106909"/>
                    </a:cubicBezTo>
                    <a:cubicBezTo>
                      <a:pt x="-8621" y="1091823"/>
                      <a:pt x="39660" y="1042601"/>
                      <a:pt x="109129" y="996967"/>
                    </a:cubicBezTo>
                    <a:lnTo>
                      <a:pt x="115536" y="993342"/>
                    </a:lnTo>
                    <a:lnTo>
                      <a:pt x="187643" y="919448"/>
                    </a:lnTo>
                    <a:cubicBezTo>
                      <a:pt x="352467" y="731953"/>
                      <a:pt x="453385" y="479921"/>
                      <a:pt x="453385" y="20277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3300"/>
                  </a:gs>
                  <a:gs pos="100000">
                    <a:srgbClr val="006600"/>
                  </a:gs>
                  <a:gs pos="20000">
                    <a:srgbClr val="92D050"/>
                  </a:gs>
                  <a:gs pos="50000">
                    <a:srgbClr val="FFFFCC"/>
                  </a:gs>
                  <a:gs pos="80000">
                    <a:srgbClr val="92D05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9EAE392A-FF53-46C4-A90E-C1F6FEC2F9B9}"/>
                  </a:ext>
                </a:extLst>
              </p:cNvPr>
              <p:cNvSpPr/>
              <p:nvPr/>
            </p:nvSpPr>
            <p:spPr>
              <a:xfrm>
                <a:off x="5033339" y="3453130"/>
                <a:ext cx="1808140" cy="1540950"/>
              </a:xfrm>
              <a:custGeom>
                <a:avLst/>
                <a:gdLst>
                  <a:gd name="connsiteX0" fmla="*/ 1133701 w 1808140"/>
                  <a:gd name="connsiteY0" fmla="*/ 78964 h 1576282"/>
                  <a:gd name="connsiteX1" fmla="*/ 1162620 w 1808140"/>
                  <a:gd name="connsiteY1" fmla="*/ 150124 h 1576282"/>
                  <a:gd name="connsiteX2" fmla="*/ 1265607 w 1808140"/>
                  <a:gd name="connsiteY2" fmla="*/ 891653 h 1576282"/>
                  <a:gd name="connsiteX3" fmla="*/ 1164888 w 1808140"/>
                  <a:gd name="connsiteY3" fmla="*/ 1509357 h 1576282"/>
                  <a:gd name="connsiteX4" fmla="*/ 1161214 w 1808140"/>
                  <a:gd name="connsiteY4" fmla="*/ 1515283 h 1576282"/>
                  <a:gd name="connsiteX5" fmla="*/ 1180046 w 1808140"/>
                  <a:gd name="connsiteY5" fmla="*/ 1388870 h 1576282"/>
                  <a:gd name="connsiteX6" fmla="*/ 1202107 w 1808140"/>
                  <a:gd name="connsiteY6" fmla="*/ 923711 h 1576282"/>
                  <a:gd name="connsiteX7" fmla="*/ 1152901 w 1808140"/>
                  <a:gd name="connsiteY7" fmla="*/ 185587 h 1576282"/>
                  <a:gd name="connsiteX8" fmla="*/ 909077 w 1808140"/>
                  <a:gd name="connsiteY8" fmla="*/ 78964 h 1576282"/>
                  <a:gd name="connsiteX9" fmla="*/ 931936 w 1808140"/>
                  <a:gd name="connsiteY9" fmla="*/ 907448 h 1576282"/>
                  <a:gd name="connsiteX10" fmla="*/ 909372 w 1808140"/>
                  <a:gd name="connsiteY10" fmla="*/ 1540282 h 1576282"/>
                  <a:gd name="connsiteX11" fmla="*/ 886217 w 1808140"/>
                  <a:gd name="connsiteY11" fmla="*/ 907448 h 1576282"/>
                  <a:gd name="connsiteX12" fmla="*/ 909077 w 1808140"/>
                  <a:gd name="connsiteY12" fmla="*/ 78964 h 1576282"/>
                  <a:gd name="connsiteX13" fmla="*/ 694273 w 1808140"/>
                  <a:gd name="connsiteY13" fmla="*/ 78964 h 1576282"/>
                  <a:gd name="connsiteX14" fmla="*/ 675074 w 1808140"/>
                  <a:gd name="connsiteY14" fmla="*/ 185587 h 1576282"/>
                  <a:gd name="connsiteX15" fmla="*/ 625867 w 1808140"/>
                  <a:gd name="connsiteY15" fmla="*/ 923711 h 1576282"/>
                  <a:gd name="connsiteX16" fmla="*/ 649090 w 1808140"/>
                  <a:gd name="connsiteY16" fmla="*/ 1388870 h 1576282"/>
                  <a:gd name="connsiteX17" fmla="*/ 667939 w 1808140"/>
                  <a:gd name="connsiteY17" fmla="*/ 1509852 h 1576282"/>
                  <a:gd name="connsiteX18" fmla="*/ 667622 w 1808140"/>
                  <a:gd name="connsiteY18" fmla="*/ 1509357 h 1576282"/>
                  <a:gd name="connsiteX19" fmla="*/ 562367 w 1808140"/>
                  <a:gd name="connsiteY19" fmla="*/ 891653 h 1576282"/>
                  <a:gd name="connsiteX20" fmla="*/ 665354 w 1808140"/>
                  <a:gd name="connsiteY20" fmla="*/ 150124 h 1576282"/>
                  <a:gd name="connsiteX21" fmla="*/ 1313437 w 1808140"/>
                  <a:gd name="connsiteY21" fmla="*/ 69972 h 1576282"/>
                  <a:gd name="connsiteX22" fmla="*/ 1373656 w 1808140"/>
                  <a:gd name="connsiteY22" fmla="*/ 150123 h 1576282"/>
                  <a:gd name="connsiteX23" fmla="*/ 1564057 w 1808140"/>
                  <a:gd name="connsiteY23" fmla="*/ 891652 h 1576282"/>
                  <a:gd name="connsiteX24" fmla="*/ 1377849 w 1808140"/>
                  <a:gd name="connsiteY24" fmla="*/ 1509356 h 1576282"/>
                  <a:gd name="connsiteX25" fmla="*/ 1364238 w 1808140"/>
                  <a:gd name="connsiteY25" fmla="*/ 1521230 h 1576282"/>
                  <a:gd name="connsiteX26" fmla="*/ 1397483 w 1808140"/>
                  <a:gd name="connsiteY26" fmla="*/ 1463418 h 1576282"/>
                  <a:gd name="connsiteX27" fmla="*/ 1494207 w 1808140"/>
                  <a:gd name="connsiteY27" fmla="*/ 904156 h 1576282"/>
                  <a:gd name="connsiteX28" fmla="*/ 1324265 w 1808140"/>
                  <a:gd name="connsiteY28" fmla="*/ 87749 h 1576282"/>
                  <a:gd name="connsiteX29" fmla="*/ 514537 w 1808140"/>
                  <a:gd name="connsiteY29" fmla="*/ 69972 h 1576282"/>
                  <a:gd name="connsiteX30" fmla="*/ 503710 w 1808140"/>
                  <a:gd name="connsiteY30" fmla="*/ 87749 h 1576282"/>
                  <a:gd name="connsiteX31" fmla="*/ 333767 w 1808140"/>
                  <a:gd name="connsiteY31" fmla="*/ 904156 h 1576282"/>
                  <a:gd name="connsiteX32" fmla="*/ 435228 w 1808140"/>
                  <a:gd name="connsiteY32" fmla="*/ 1463418 h 1576282"/>
                  <a:gd name="connsiteX33" fmla="*/ 466954 w 1808140"/>
                  <a:gd name="connsiteY33" fmla="*/ 1516489 h 1576282"/>
                  <a:gd name="connsiteX34" fmla="*/ 458512 w 1808140"/>
                  <a:gd name="connsiteY34" fmla="*/ 1509356 h 1576282"/>
                  <a:gd name="connsiteX35" fmla="*/ 263917 w 1808140"/>
                  <a:gd name="connsiteY35" fmla="*/ 891652 h 1576282"/>
                  <a:gd name="connsiteX36" fmla="*/ 454318 w 1808140"/>
                  <a:gd name="connsiteY36" fmla="*/ 150123 h 1576282"/>
                  <a:gd name="connsiteX37" fmla="*/ 1320002 w 1808140"/>
                  <a:gd name="connsiteY37" fmla="*/ 1 h 1576282"/>
                  <a:gd name="connsiteX38" fmla="*/ 1335003 w 1808140"/>
                  <a:gd name="connsiteY38" fmla="*/ 8078 h 1576282"/>
                  <a:gd name="connsiteX39" fmla="*/ 1808140 w 1808140"/>
                  <a:gd name="connsiteY39" fmla="*/ 896678 h 1576282"/>
                  <a:gd name="connsiteX40" fmla="*/ 1417518 w 1808140"/>
                  <a:gd name="connsiteY40" fmla="*/ 1571519 h 1576282"/>
                  <a:gd name="connsiteX41" fmla="*/ 1404371 w 1808140"/>
                  <a:gd name="connsiteY41" fmla="*/ 1576282 h 1576282"/>
                  <a:gd name="connsiteX42" fmla="*/ 1499334 w 1808140"/>
                  <a:gd name="connsiteY42" fmla="*/ 1512299 h 1576282"/>
                  <a:gd name="connsiteX43" fmla="*/ 1738290 w 1808140"/>
                  <a:gd name="connsiteY43" fmla="*/ 900079 h 1576282"/>
                  <a:gd name="connsiteX44" fmla="*/ 1370490 w 1808140"/>
                  <a:gd name="connsiteY44" fmla="*/ 38216 h 1576282"/>
                  <a:gd name="connsiteX45" fmla="*/ 488138 w 1808140"/>
                  <a:gd name="connsiteY45" fmla="*/ 0 h 1576282"/>
                  <a:gd name="connsiteX46" fmla="*/ 437650 w 1808140"/>
                  <a:gd name="connsiteY46" fmla="*/ 38215 h 1576282"/>
                  <a:gd name="connsiteX47" fmla="*/ 69850 w 1808140"/>
                  <a:gd name="connsiteY47" fmla="*/ 900078 h 1576282"/>
                  <a:gd name="connsiteX48" fmla="*/ 319569 w 1808140"/>
                  <a:gd name="connsiteY48" fmla="*/ 1512298 h 1576282"/>
                  <a:gd name="connsiteX49" fmla="*/ 414761 w 1808140"/>
                  <a:gd name="connsiteY49" fmla="*/ 1574414 h 1576282"/>
                  <a:gd name="connsiteX50" fmla="*/ 406569 w 1808140"/>
                  <a:gd name="connsiteY50" fmla="*/ 1571518 h 1576282"/>
                  <a:gd name="connsiteX51" fmla="*/ 0 w 1808140"/>
                  <a:gd name="connsiteY51" fmla="*/ 896677 h 1576282"/>
                  <a:gd name="connsiteX52" fmla="*/ 473137 w 1808140"/>
                  <a:gd name="connsiteY52" fmla="*/ 8077 h 1576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808140" h="1576282">
                    <a:moveTo>
                      <a:pt x="1133701" y="78964"/>
                    </a:moveTo>
                    <a:lnTo>
                      <a:pt x="1162620" y="150124"/>
                    </a:lnTo>
                    <a:cubicBezTo>
                      <a:pt x="1226251" y="339898"/>
                      <a:pt x="1265607" y="602068"/>
                      <a:pt x="1265607" y="891653"/>
                    </a:cubicBezTo>
                    <a:cubicBezTo>
                      <a:pt x="1265607" y="1181238"/>
                      <a:pt x="1227385" y="1381496"/>
                      <a:pt x="1164888" y="1509357"/>
                    </a:cubicBezTo>
                    <a:lnTo>
                      <a:pt x="1161214" y="1515283"/>
                    </a:lnTo>
                    <a:lnTo>
                      <a:pt x="1180046" y="1388870"/>
                    </a:lnTo>
                    <a:cubicBezTo>
                      <a:pt x="1194277" y="1260154"/>
                      <a:pt x="1202107" y="1105989"/>
                      <a:pt x="1202107" y="923711"/>
                    </a:cubicBezTo>
                    <a:cubicBezTo>
                      <a:pt x="1202107" y="650293"/>
                      <a:pt x="1183967" y="396288"/>
                      <a:pt x="1152901" y="185587"/>
                    </a:cubicBezTo>
                    <a:close/>
                    <a:moveTo>
                      <a:pt x="909077" y="78964"/>
                    </a:moveTo>
                    <a:cubicBezTo>
                      <a:pt x="921702" y="78964"/>
                      <a:pt x="931936" y="449889"/>
                      <a:pt x="931936" y="907448"/>
                    </a:cubicBezTo>
                    <a:cubicBezTo>
                      <a:pt x="931936" y="1365007"/>
                      <a:pt x="921996" y="1540282"/>
                      <a:pt x="909372" y="1540282"/>
                    </a:cubicBezTo>
                    <a:cubicBezTo>
                      <a:pt x="896747" y="1540282"/>
                      <a:pt x="886217" y="1365007"/>
                      <a:pt x="886217" y="907448"/>
                    </a:cubicBezTo>
                    <a:cubicBezTo>
                      <a:pt x="886217" y="449889"/>
                      <a:pt x="896452" y="78964"/>
                      <a:pt x="909077" y="78964"/>
                    </a:cubicBezTo>
                    <a:close/>
                    <a:moveTo>
                      <a:pt x="694273" y="78964"/>
                    </a:moveTo>
                    <a:lnTo>
                      <a:pt x="675074" y="185587"/>
                    </a:lnTo>
                    <a:cubicBezTo>
                      <a:pt x="644007" y="396288"/>
                      <a:pt x="625867" y="650293"/>
                      <a:pt x="625867" y="923711"/>
                    </a:cubicBezTo>
                    <a:cubicBezTo>
                      <a:pt x="625867" y="1105989"/>
                      <a:pt x="634162" y="1260154"/>
                      <a:pt x="649090" y="1388870"/>
                    </a:cubicBezTo>
                    <a:lnTo>
                      <a:pt x="667939" y="1509852"/>
                    </a:lnTo>
                    <a:lnTo>
                      <a:pt x="667622" y="1509357"/>
                    </a:lnTo>
                    <a:cubicBezTo>
                      <a:pt x="602858" y="1381496"/>
                      <a:pt x="562367" y="1181238"/>
                      <a:pt x="562367" y="891653"/>
                    </a:cubicBezTo>
                    <a:cubicBezTo>
                      <a:pt x="562367" y="602068"/>
                      <a:pt x="601724" y="339898"/>
                      <a:pt x="665354" y="150124"/>
                    </a:cubicBezTo>
                    <a:close/>
                    <a:moveTo>
                      <a:pt x="1313437" y="69972"/>
                    </a:moveTo>
                    <a:lnTo>
                      <a:pt x="1373656" y="150123"/>
                    </a:lnTo>
                    <a:cubicBezTo>
                      <a:pt x="1491296" y="339897"/>
                      <a:pt x="1564057" y="602067"/>
                      <a:pt x="1564057" y="891652"/>
                    </a:cubicBezTo>
                    <a:cubicBezTo>
                      <a:pt x="1564057" y="1181237"/>
                      <a:pt x="1493392" y="1381495"/>
                      <a:pt x="1377849" y="1509356"/>
                    </a:cubicBezTo>
                    <a:lnTo>
                      <a:pt x="1364238" y="1521230"/>
                    </a:lnTo>
                    <a:lnTo>
                      <a:pt x="1397483" y="1463418"/>
                    </a:lnTo>
                    <a:cubicBezTo>
                      <a:pt x="1458729" y="1327075"/>
                      <a:pt x="1494207" y="1143276"/>
                      <a:pt x="1494207" y="904156"/>
                    </a:cubicBezTo>
                    <a:cubicBezTo>
                      <a:pt x="1494207" y="585329"/>
                      <a:pt x="1429264" y="296686"/>
                      <a:pt x="1324265" y="87749"/>
                    </a:cubicBezTo>
                    <a:close/>
                    <a:moveTo>
                      <a:pt x="514537" y="69972"/>
                    </a:moveTo>
                    <a:lnTo>
                      <a:pt x="503710" y="87749"/>
                    </a:lnTo>
                    <a:cubicBezTo>
                      <a:pt x="398711" y="296686"/>
                      <a:pt x="333767" y="585329"/>
                      <a:pt x="333767" y="904156"/>
                    </a:cubicBezTo>
                    <a:cubicBezTo>
                      <a:pt x="333767" y="1143276"/>
                      <a:pt x="371350" y="1327075"/>
                      <a:pt x="435228" y="1463418"/>
                    </a:cubicBezTo>
                    <a:lnTo>
                      <a:pt x="466954" y="1516489"/>
                    </a:lnTo>
                    <a:lnTo>
                      <a:pt x="458512" y="1509356"/>
                    </a:lnTo>
                    <a:cubicBezTo>
                      <a:pt x="338775" y="1381495"/>
                      <a:pt x="263917" y="1181237"/>
                      <a:pt x="263917" y="891652"/>
                    </a:cubicBezTo>
                    <a:cubicBezTo>
                      <a:pt x="263917" y="602067"/>
                      <a:pt x="336679" y="339897"/>
                      <a:pt x="454318" y="150123"/>
                    </a:cubicBezTo>
                    <a:close/>
                    <a:moveTo>
                      <a:pt x="1320002" y="1"/>
                    </a:moveTo>
                    <a:lnTo>
                      <a:pt x="1335003" y="8078"/>
                    </a:lnTo>
                    <a:cubicBezTo>
                      <a:pt x="1616825" y="179208"/>
                      <a:pt x="1808140" y="512969"/>
                      <a:pt x="1808140" y="896678"/>
                    </a:cubicBezTo>
                    <a:cubicBezTo>
                      <a:pt x="1808140" y="1245505"/>
                      <a:pt x="1654585" y="1459830"/>
                      <a:pt x="1417518" y="1571519"/>
                    </a:cubicBezTo>
                    <a:lnTo>
                      <a:pt x="1404371" y="1576282"/>
                    </a:lnTo>
                    <a:lnTo>
                      <a:pt x="1499334" y="1512299"/>
                    </a:lnTo>
                    <a:cubicBezTo>
                      <a:pt x="1647607" y="1385573"/>
                      <a:pt x="1738290" y="1187094"/>
                      <a:pt x="1738290" y="900079"/>
                    </a:cubicBezTo>
                    <a:cubicBezTo>
                      <a:pt x="1738290" y="541311"/>
                      <a:pt x="1592395" y="224999"/>
                      <a:pt x="1370490" y="38216"/>
                    </a:cubicBezTo>
                    <a:close/>
                    <a:moveTo>
                      <a:pt x="488138" y="0"/>
                    </a:moveTo>
                    <a:lnTo>
                      <a:pt x="437650" y="38215"/>
                    </a:lnTo>
                    <a:cubicBezTo>
                      <a:pt x="215746" y="224998"/>
                      <a:pt x="69850" y="541310"/>
                      <a:pt x="69850" y="900078"/>
                    </a:cubicBezTo>
                    <a:cubicBezTo>
                      <a:pt x="69850" y="1187093"/>
                      <a:pt x="165914" y="1385572"/>
                      <a:pt x="319569" y="1512298"/>
                    </a:cubicBezTo>
                    <a:lnTo>
                      <a:pt x="414761" y="1574414"/>
                    </a:lnTo>
                    <a:lnTo>
                      <a:pt x="406569" y="1571518"/>
                    </a:lnTo>
                    <a:cubicBezTo>
                      <a:pt x="162668" y="1459829"/>
                      <a:pt x="0" y="1245504"/>
                      <a:pt x="0" y="896677"/>
                    </a:cubicBezTo>
                    <a:cubicBezTo>
                      <a:pt x="0" y="512968"/>
                      <a:pt x="191315" y="179207"/>
                      <a:pt x="473137" y="8077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31" name="グループ化 430">
                <a:extLst>
                  <a:ext uri="{FF2B5EF4-FFF2-40B4-BE49-F238E27FC236}">
                    <a16:creationId xmlns:a16="http://schemas.microsoft.com/office/drawing/2014/main" id="{3356A882-6C3E-43F2-8BB3-DB761D4FDB0F}"/>
                  </a:ext>
                </a:extLst>
              </p:cNvPr>
              <p:cNvGrpSpPr/>
              <p:nvPr/>
            </p:nvGrpSpPr>
            <p:grpSpPr>
              <a:xfrm>
                <a:off x="5124609" y="3554329"/>
                <a:ext cx="1625600" cy="1389769"/>
                <a:chOff x="577850" y="1631950"/>
                <a:chExt cx="2205979" cy="1885950"/>
              </a:xfrm>
              <a:solidFill>
                <a:srgbClr val="FFFFCC">
                  <a:alpha val="40000"/>
                </a:srgbClr>
              </a:solidFill>
            </p:grpSpPr>
            <p:sp>
              <p:nvSpPr>
                <p:cNvPr id="432" name="楕円 431">
                  <a:extLst>
                    <a:ext uri="{FF2B5EF4-FFF2-40B4-BE49-F238E27FC236}">
                      <a16:creationId xmlns:a16="http://schemas.microsoft.com/office/drawing/2014/main" id="{3A8D529B-216E-45C2-986B-B98A6CC600E2}"/>
                    </a:ext>
                  </a:extLst>
                </p:cNvPr>
                <p:cNvSpPr/>
                <p:nvPr/>
              </p:nvSpPr>
              <p:spPr>
                <a:xfrm>
                  <a:off x="1352550" y="1631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楕円 432">
                  <a:extLst>
                    <a:ext uri="{FF2B5EF4-FFF2-40B4-BE49-F238E27FC236}">
                      <a16:creationId xmlns:a16="http://schemas.microsoft.com/office/drawing/2014/main" id="{96074830-787F-4CC1-BB36-A6D71617D3EA}"/>
                    </a:ext>
                  </a:extLst>
                </p:cNvPr>
                <p:cNvSpPr/>
                <p:nvPr/>
              </p:nvSpPr>
              <p:spPr>
                <a:xfrm>
                  <a:off x="1936750" y="17907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4" name="楕円 433">
                  <a:extLst>
                    <a:ext uri="{FF2B5EF4-FFF2-40B4-BE49-F238E27FC236}">
                      <a16:creationId xmlns:a16="http://schemas.microsoft.com/office/drawing/2014/main" id="{20310FE4-18AD-4380-BE7D-2DD68FB9577D}"/>
                    </a:ext>
                  </a:extLst>
                </p:cNvPr>
                <p:cNvSpPr/>
                <p:nvPr/>
              </p:nvSpPr>
              <p:spPr>
                <a:xfrm>
                  <a:off x="1587500" y="20637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5" name="楕円 434">
                  <a:extLst>
                    <a:ext uri="{FF2B5EF4-FFF2-40B4-BE49-F238E27FC236}">
                      <a16:creationId xmlns:a16="http://schemas.microsoft.com/office/drawing/2014/main" id="{A6C0A25F-2E24-49E3-974B-F8B809E1505E}"/>
                    </a:ext>
                  </a:extLst>
                </p:cNvPr>
                <p:cNvSpPr/>
                <p:nvPr/>
              </p:nvSpPr>
              <p:spPr>
                <a:xfrm>
                  <a:off x="1123950" y="22733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6" name="楕円 435">
                  <a:extLst>
                    <a:ext uri="{FF2B5EF4-FFF2-40B4-BE49-F238E27FC236}">
                      <a16:creationId xmlns:a16="http://schemas.microsoft.com/office/drawing/2014/main" id="{10C6F0DC-CBB3-41CC-AC8B-54F9E65208C6}"/>
                    </a:ext>
                  </a:extLst>
                </p:cNvPr>
                <p:cNvSpPr/>
                <p:nvPr/>
              </p:nvSpPr>
              <p:spPr>
                <a:xfrm>
                  <a:off x="1638300" y="25146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7" name="楕円 436">
                  <a:extLst>
                    <a:ext uri="{FF2B5EF4-FFF2-40B4-BE49-F238E27FC236}">
                      <a16:creationId xmlns:a16="http://schemas.microsoft.com/office/drawing/2014/main" id="{2217E7A1-5502-4F80-B35B-BFC3B716D67F}"/>
                    </a:ext>
                  </a:extLst>
                </p:cNvPr>
                <p:cNvSpPr/>
                <p:nvPr/>
              </p:nvSpPr>
              <p:spPr>
                <a:xfrm>
                  <a:off x="1993900" y="2266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8" name="楕円 437">
                  <a:extLst>
                    <a:ext uri="{FF2B5EF4-FFF2-40B4-BE49-F238E27FC236}">
                      <a16:creationId xmlns:a16="http://schemas.microsoft.com/office/drawing/2014/main" id="{0F48AFDF-FCF6-4BC3-9D15-3CDDE7678CCC}"/>
                    </a:ext>
                  </a:extLst>
                </p:cNvPr>
                <p:cNvSpPr/>
                <p:nvPr/>
              </p:nvSpPr>
              <p:spPr>
                <a:xfrm>
                  <a:off x="1327150" y="27432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9" name="楕円 438">
                  <a:extLst>
                    <a:ext uri="{FF2B5EF4-FFF2-40B4-BE49-F238E27FC236}">
                      <a16:creationId xmlns:a16="http://schemas.microsoft.com/office/drawing/2014/main" id="{35E6AAD0-3568-4F12-85C6-0B0F913806D6}"/>
                    </a:ext>
                  </a:extLst>
                </p:cNvPr>
                <p:cNvSpPr/>
                <p:nvPr/>
              </p:nvSpPr>
              <p:spPr>
                <a:xfrm rot="688545">
                  <a:off x="882650" y="25654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楕円 439">
                  <a:extLst>
                    <a:ext uri="{FF2B5EF4-FFF2-40B4-BE49-F238E27FC236}">
                      <a16:creationId xmlns:a16="http://schemas.microsoft.com/office/drawing/2014/main" id="{5B64E3F1-23B6-49F0-8F53-1C808BD1052C}"/>
                    </a:ext>
                  </a:extLst>
                </p:cNvPr>
                <p:cNvSpPr/>
                <p:nvPr/>
              </p:nvSpPr>
              <p:spPr>
                <a:xfrm rot="688545">
                  <a:off x="933450" y="1911351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楕円 440">
                  <a:extLst>
                    <a:ext uri="{FF2B5EF4-FFF2-40B4-BE49-F238E27FC236}">
                      <a16:creationId xmlns:a16="http://schemas.microsoft.com/office/drawing/2014/main" id="{CE5A5B40-197F-4C46-A237-2B4AAFF66E17}"/>
                    </a:ext>
                  </a:extLst>
                </p:cNvPr>
                <p:cNvSpPr/>
                <p:nvPr/>
              </p:nvSpPr>
              <p:spPr>
                <a:xfrm rot="20966557">
                  <a:off x="2543635" y="2114552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楕円 441">
                  <a:extLst>
                    <a:ext uri="{FF2B5EF4-FFF2-40B4-BE49-F238E27FC236}">
                      <a16:creationId xmlns:a16="http://schemas.microsoft.com/office/drawing/2014/main" id="{165C93EC-ED14-44E1-B421-33B543956303}"/>
                    </a:ext>
                  </a:extLst>
                </p:cNvPr>
                <p:cNvSpPr/>
                <p:nvPr/>
              </p:nvSpPr>
              <p:spPr>
                <a:xfrm rot="20966557">
                  <a:off x="2466328" y="2620238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3" name="楕円 442">
                  <a:extLst>
                    <a:ext uri="{FF2B5EF4-FFF2-40B4-BE49-F238E27FC236}">
                      <a16:creationId xmlns:a16="http://schemas.microsoft.com/office/drawing/2014/main" id="{252C92D9-8A5D-4A1E-AA52-84C862FEEE0C}"/>
                    </a:ext>
                  </a:extLst>
                </p:cNvPr>
                <p:cNvSpPr/>
                <p:nvPr/>
              </p:nvSpPr>
              <p:spPr>
                <a:xfrm>
                  <a:off x="1930400" y="27940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楕円 443">
                  <a:extLst>
                    <a:ext uri="{FF2B5EF4-FFF2-40B4-BE49-F238E27FC236}">
                      <a16:creationId xmlns:a16="http://schemas.microsoft.com/office/drawing/2014/main" id="{D6F6D7FB-6BE3-43A9-8D0D-54E067904ECE}"/>
                    </a:ext>
                  </a:extLst>
                </p:cNvPr>
                <p:cNvSpPr/>
                <p:nvPr/>
              </p:nvSpPr>
              <p:spPr>
                <a:xfrm>
                  <a:off x="1689100" y="31432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5" name="楕円 444">
                  <a:extLst>
                    <a:ext uri="{FF2B5EF4-FFF2-40B4-BE49-F238E27FC236}">
                      <a16:creationId xmlns:a16="http://schemas.microsoft.com/office/drawing/2014/main" id="{E86AC0EC-1BD3-4916-80E2-9E7684FFE2FA}"/>
                    </a:ext>
                  </a:extLst>
                </p:cNvPr>
                <p:cNvSpPr/>
                <p:nvPr/>
              </p:nvSpPr>
              <p:spPr>
                <a:xfrm rot="688545">
                  <a:off x="730250" y="29654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楕円 445">
                  <a:extLst>
                    <a:ext uri="{FF2B5EF4-FFF2-40B4-BE49-F238E27FC236}">
                      <a16:creationId xmlns:a16="http://schemas.microsoft.com/office/drawing/2014/main" id="{8FC6214B-CFB7-46DD-BDE6-49EFBEABBBBE}"/>
                    </a:ext>
                  </a:extLst>
                </p:cNvPr>
                <p:cNvSpPr/>
                <p:nvPr/>
              </p:nvSpPr>
              <p:spPr>
                <a:xfrm>
                  <a:off x="1117600" y="30924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楕円 446">
                  <a:extLst>
                    <a:ext uri="{FF2B5EF4-FFF2-40B4-BE49-F238E27FC236}">
                      <a16:creationId xmlns:a16="http://schemas.microsoft.com/office/drawing/2014/main" id="{AC1572CB-3FD9-44CD-99E9-61562906FC67}"/>
                    </a:ext>
                  </a:extLst>
                </p:cNvPr>
                <p:cNvSpPr/>
                <p:nvPr/>
              </p:nvSpPr>
              <p:spPr>
                <a:xfrm rot="20966557">
                  <a:off x="2275828" y="3071088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8" name="楕円 447">
                  <a:extLst>
                    <a:ext uri="{FF2B5EF4-FFF2-40B4-BE49-F238E27FC236}">
                      <a16:creationId xmlns:a16="http://schemas.microsoft.com/office/drawing/2014/main" id="{A9960122-1799-481E-9943-51C7B8EC6018}"/>
                    </a:ext>
                  </a:extLst>
                </p:cNvPr>
                <p:cNvSpPr/>
                <p:nvPr/>
              </p:nvSpPr>
              <p:spPr>
                <a:xfrm rot="688545">
                  <a:off x="577850" y="22352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楕円 448">
                  <a:extLst>
                    <a:ext uri="{FF2B5EF4-FFF2-40B4-BE49-F238E27FC236}">
                      <a16:creationId xmlns:a16="http://schemas.microsoft.com/office/drawing/2014/main" id="{64578A30-1297-4C0E-835D-1590629DAFB2}"/>
                    </a:ext>
                  </a:extLst>
                </p:cNvPr>
                <p:cNvSpPr/>
                <p:nvPr/>
              </p:nvSpPr>
              <p:spPr>
                <a:xfrm>
                  <a:off x="2324100" y="16764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楕円 449">
                  <a:extLst>
                    <a:ext uri="{FF2B5EF4-FFF2-40B4-BE49-F238E27FC236}">
                      <a16:creationId xmlns:a16="http://schemas.microsoft.com/office/drawing/2014/main" id="{5AD7EE55-5504-4F01-A5BD-AE6376FC618B}"/>
                    </a:ext>
                  </a:extLst>
                </p:cNvPr>
                <p:cNvSpPr/>
                <p:nvPr/>
              </p:nvSpPr>
              <p:spPr>
                <a:xfrm rot="20966557">
                  <a:off x="2733029" y="2931387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1" name="楕円 450">
                  <a:extLst>
                    <a:ext uri="{FF2B5EF4-FFF2-40B4-BE49-F238E27FC236}">
                      <a16:creationId xmlns:a16="http://schemas.microsoft.com/office/drawing/2014/main" id="{8AEA726C-F3D6-4826-B1DC-129687F0D0C6}"/>
                    </a:ext>
                  </a:extLst>
                </p:cNvPr>
                <p:cNvSpPr/>
                <p:nvPr/>
              </p:nvSpPr>
              <p:spPr>
                <a:xfrm>
                  <a:off x="1339850" y="34163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楕円 451">
                  <a:extLst>
                    <a:ext uri="{FF2B5EF4-FFF2-40B4-BE49-F238E27FC236}">
                      <a16:creationId xmlns:a16="http://schemas.microsoft.com/office/drawing/2014/main" id="{2C33748F-0D64-405A-A21F-B8F259ABBE8F}"/>
                    </a:ext>
                  </a:extLst>
                </p:cNvPr>
                <p:cNvSpPr/>
                <p:nvPr/>
              </p:nvSpPr>
              <p:spPr>
                <a:xfrm>
                  <a:off x="2057400" y="3409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53" name="グループ化 452">
              <a:extLst>
                <a:ext uri="{FF2B5EF4-FFF2-40B4-BE49-F238E27FC236}">
                  <a16:creationId xmlns:a16="http://schemas.microsoft.com/office/drawing/2014/main" id="{FF529E04-7E79-471A-8B68-72976E74540C}"/>
                </a:ext>
              </a:extLst>
            </p:cNvPr>
            <p:cNvGrpSpPr/>
            <p:nvPr/>
          </p:nvGrpSpPr>
          <p:grpSpPr>
            <a:xfrm>
              <a:off x="4077787" y="1846220"/>
              <a:ext cx="711694" cy="932652"/>
              <a:chOff x="4953000" y="2357246"/>
              <a:chExt cx="1968818" cy="2753234"/>
            </a:xfrm>
          </p:grpSpPr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0CEA0E18-C0B0-4101-B445-EC3A8B4D26CC}"/>
                  </a:ext>
                </a:extLst>
              </p:cNvPr>
              <p:cNvSpPr/>
              <p:nvPr/>
            </p:nvSpPr>
            <p:spPr>
              <a:xfrm>
                <a:off x="4953000" y="3260770"/>
                <a:ext cx="1968818" cy="1849710"/>
              </a:xfrm>
              <a:custGeom>
                <a:avLst/>
                <a:gdLst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1849710"/>
                  <a:gd name="connsiteX1" fmla="*/ 1968818 w 1968818"/>
                  <a:gd name="connsiteY1" fmla="*/ 1048680 h 1849710"/>
                  <a:gd name="connsiteX2" fmla="*/ 997109 w 1968818"/>
                  <a:gd name="connsiteY2" fmla="*/ 1849710 h 1849710"/>
                  <a:gd name="connsiteX3" fmla="*/ 0 w 1968818"/>
                  <a:gd name="connsiteY3" fmla="*/ 1048680 h 1849710"/>
                  <a:gd name="connsiteX4" fmla="*/ 984409 w 1968818"/>
                  <a:gd name="connsiteY4" fmla="*/ 0 h 1849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8818" h="1849710">
                    <a:moveTo>
                      <a:pt x="984409" y="0"/>
                    </a:moveTo>
                    <a:cubicBezTo>
                      <a:pt x="1528083" y="0"/>
                      <a:pt x="1968818" y="469510"/>
                      <a:pt x="1968818" y="1048680"/>
                    </a:cubicBezTo>
                    <a:cubicBezTo>
                      <a:pt x="1968818" y="1627850"/>
                      <a:pt x="1540783" y="1849710"/>
                      <a:pt x="997109" y="1849710"/>
                    </a:cubicBezTo>
                    <a:cubicBezTo>
                      <a:pt x="453435" y="1849710"/>
                      <a:pt x="0" y="1627850"/>
                      <a:pt x="0" y="1048680"/>
                    </a:cubicBezTo>
                    <a:cubicBezTo>
                      <a:pt x="0" y="469510"/>
                      <a:pt x="440735" y="0"/>
                      <a:pt x="984409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800000"/>
                  </a:gs>
                  <a:gs pos="0">
                    <a:srgbClr val="800000"/>
                  </a:gs>
                  <a:gs pos="25000">
                    <a:srgbClr val="C00000"/>
                  </a:gs>
                  <a:gs pos="50000">
                    <a:srgbClr val="FF0000"/>
                  </a:gs>
                  <a:gs pos="75000">
                    <a:srgbClr val="C0000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77539D6B-82A7-4A85-9C6B-F8E4A0DD5FD8}"/>
                  </a:ext>
                </a:extLst>
              </p:cNvPr>
              <p:cNvSpPr/>
              <p:nvPr/>
            </p:nvSpPr>
            <p:spPr>
              <a:xfrm>
                <a:off x="5404163" y="2357246"/>
                <a:ext cx="1044745" cy="1147102"/>
              </a:xfrm>
              <a:custGeom>
                <a:avLst/>
                <a:gdLst>
                  <a:gd name="connsiteX0" fmla="*/ 434196 w 1044745"/>
                  <a:gd name="connsiteY0" fmla="*/ 0 h 1147102"/>
                  <a:gd name="connsiteX1" fmla="*/ 636836 w 1044745"/>
                  <a:gd name="connsiteY1" fmla="*/ 0 h 1147102"/>
                  <a:gd name="connsiteX2" fmla="*/ 617647 w 1044745"/>
                  <a:gd name="connsiteY2" fmla="*/ 202779 h 1147102"/>
                  <a:gd name="connsiteX3" fmla="*/ 957834 w 1044745"/>
                  <a:gd name="connsiteY3" fmla="*/ 995736 h 1147102"/>
                  <a:gd name="connsiteX4" fmla="*/ 987097 w 1044745"/>
                  <a:gd name="connsiteY4" fmla="*/ 1019633 h 1147102"/>
                  <a:gd name="connsiteX5" fmla="*/ 986105 w 1044745"/>
                  <a:gd name="connsiteY5" fmla="*/ 1019887 h 1147102"/>
                  <a:gd name="connsiteX6" fmla="*/ 998335 w 1044745"/>
                  <a:gd name="connsiteY6" fmla="*/ 1028034 h 1147102"/>
                  <a:gd name="connsiteX7" fmla="*/ 1043041 w 1044745"/>
                  <a:gd name="connsiteY7" fmla="*/ 1093324 h 1147102"/>
                  <a:gd name="connsiteX8" fmla="*/ 923300 w 1044745"/>
                  <a:gd name="connsiteY8" fmla="*/ 1067038 h 1147102"/>
                  <a:gd name="connsiteX9" fmla="*/ 903103 w 1044745"/>
                  <a:gd name="connsiteY9" fmla="*/ 1051543 h 1147102"/>
                  <a:gd name="connsiteX10" fmla="*/ 902929 w 1044745"/>
                  <a:gd name="connsiteY10" fmla="*/ 1061526 h 1147102"/>
                  <a:gd name="connsiteX11" fmla="*/ 890594 w 1044745"/>
                  <a:gd name="connsiteY11" fmla="*/ 1080155 h 1147102"/>
                  <a:gd name="connsiteX12" fmla="*/ 840563 w 1044745"/>
                  <a:gd name="connsiteY12" fmla="*/ 1066153 h 1147102"/>
                  <a:gd name="connsiteX13" fmla="*/ 821830 w 1044745"/>
                  <a:gd name="connsiteY13" fmla="*/ 1047600 h 1147102"/>
                  <a:gd name="connsiteX14" fmla="*/ 818825 w 1044745"/>
                  <a:gd name="connsiteY14" fmla="*/ 1048084 h 1147102"/>
                  <a:gd name="connsiteX15" fmla="*/ 818812 w 1044745"/>
                  <a:gd name="connsiteY15" fmla="*/ 1050720 h 1147102"/>
                  <a:gd name="connsiteX16" fmla="*/ 793335 w 1044745"/>
                  <a:gd name="connsiteY16" fmla="*/ 1095998 h 1147102"/>
                  <a:gd name="connsiteX17" fmla="*/ 771441 w 1044745"/>
                  <a:gd name="connsiteY17" fmla="*/ 1091548 h 1147102"/>
                  <a:gd name="connsiteX18" fmla="*/ 752615 w 1044745"/>
                  <a:gd name="connsiteY18" fmla="*/ 1073369 h 1147102"/>
                  <a:gd name="connsiteX19" fmla="*/ 744200 w 1044745"/>
                  <a:gd name="connsiteY19" fmla="*/ 1090542 h 1147102"/>
                  <a:gd name="connsiteX20" fmla="*/ 726661 w 1044745"/>
                  <a:gd name="connsiteY20" fmla="*/ 1102347 h 1147102"/>
                  <a:gd name="connsiteX21" fmla="*/ 684951 w 1044745"/>
                  <a:gd name="connsiteY21" fmla="*/ 1087041 h 1147102"/>
                  <a:gd name="connsiteX22" fmla="*/ 674743 w 1044745"/>
                  <a:gd name="connsiteY22" fmla="*/ 1073311 h 1147102"/>
                  <a:gd name="connsiteX23" fmla="*/ 667148 w 1044745"/>
                  <a:gd name="connsiteY23" fmla="*/ 1099566 h 1147102"/>
                  <a:gd name="connsiteX24" fmla="*/ 644892 w 1044745"/>
                  <a:gd name="connsiteY24" fmla="*/ 1119166 h 1147102"/>
                  <a:gd name="connsiteX25" fmla="*/ 585560 w 1044745"/>
                  <a:gd name="connsiteY25" fmla="*/ 1084238 h 1147102"/>
                  <a:gd name="connsiteX26" fmla="*/ 585380 w 1044745"/>
                  <a:gd name="connsiteY26" fmla="*/ 1083931 h 1147102"/>
                  <a:gd name="connsiteX27" fmla="*/ 581515 w 1044745"/>
                  <a:gd name="connsiteY27" fmla="*/ 1098008 h 1147102"/>
                  <a:gd name="connsiteX28" fmla="*/ 533246 w 1044745"/>
                  <a:gd name="connsiteY28" fmla="*/ 1147102 h 1147102"/>
                  <a:gd name="connsiteX29" fmla="*/ 484976 w 1044745"/>
                  <a:gd name="connsiteY29" fmla="*/ 1098008 h 1147102"/>
                  <a:gd name="connsiteX30" fmla="*/ 481111 w 1044745"/>
                  <a:gd name="connsiteY30" fmla="*/ 1083932 h 1147102"/>
                  <a:gd name="connsiteX31" fmla="*/ 480933 w 1044745"/>
                  <a:gd name="connsiteY31" fmla="*/ 1084238 h 1147102"/>
                  <a:gd name="connsiteX32" fmla="*/ 421601 w 1044745"/>
                  <a:gd name="connsiteY32" fmla="*/ 1119166 h 1147102"/>
                  <a:gd name="connsiteX33" fmla="*/ 399345 w 1044745"/>
                  <a:gd name="connsiteY33" fmla="*/ 1099566 h 1147102"/>
                  <a:gd name="connsiteX34" fmla="*/ 395677 w 1044745"/>
                  <a:gd name="connsiteY34" fmla="*/ 1086884 h 1147102"/>
                  <a:gd name="connsiteX35" fmla="*/ 394373 w 1044745"/>
                  <a:gd name="connsiteY35" fmla="*/ 1088536 h 1147102"/>
                  <a:gd name="connsiteX36" fmla="*/ 346414 w 1044745"/>
                  <a:gd name="connsiteY36" fmla="*/ 1108513 h 1147102"/>
                  <a:gd name="connsiteX37" fmla="*/ 331906 w 1044745"/>
                  <a:gd name="connsiteY37" fmla="*/ 1091522 h 1147102"/>
                  <a:gd name="connsiteX38" fmla="*/ 327704 w 1044745"/>
                  <a:gd name="connsiteY38" fmla="*/ 1061549 h 1147102"/>
                  <a:gd name="connsiteX39" fmla="*/ 323419 w 1044745"/>
                  <a:gd name="connsiteY39" fmla="*/ 1067744 h 1147102"/>
                  <a:gd name="connsiteX40" fmla="*/ 243700 w 1044745"/>
                  <a:gd name="connsiteY40" fmla="*/ 1111148 h 1147102"/>
                  <a:gd name="connsiteX41" fmla="*/ 230811 w 1044745"/>
                  <a:gd name="connsiteY41" fmla="*/ 1060819 h 1147102"/>
                  <a:gd name="connsiteX42" fmla="*/ 232477 w 1044745"/>
                  <a:gd name="connsiteY42" fmla="*/ 1054476 h 1147102"/>
                  <a:gd name="connsiteX43" fmla="*/ 218873 w 1044745"/>
                  <a:gd name="connsiteY43" fmla="*/ 1063779 h 1147102"/>
                  <a:gd name="connsiteX44" fmla="*/ 167141 w 1044745"/>
                  <a:gd name="connsiteY44" fmla="*/ 1068559 h 1147102"/>
                  <a:gd name="connsiteX45" fmla="*/ 158355 w 1044745"/>
                  <a:gd name="connsiteY45" fmla="*/ 1048016 h 1147102"/>
                  <a:gd name="connsiteX46" fmla="*/ 159682 w 1044745"/>
                  <a:gd name="connsiteY46" fmla="*/ 1039960 h 1147102"/>
                  <a:gd name="connsiteX47" fmla="*/ 145017 w 1044745"/>
                  <a:gd name="connsiteY47" fmla="*/ 1051600 h 1147102"/>
                  <a:gd name="connsiteX48" fmla="*/ 1289 w 1044745"/>
                  <a:gd name="connsiteY48" fmla="*/ 1106909 h 1147102"/>
                  <a:gd name="connsiteX49" fmla="*/ 109129 w 1044745"/>
                  <a:gd name="connsiteY49" fmla="*/ 996967 h 1147102"/>
                  <a:gd name="connsiteX50" fmla="*/ 115536 w 1044745"/>
                  <a:gd name="connsiteY50" fmla="*/ 993342 h 1147102"/>
                  <a:gd name="connsiteX51" fmla="*/ 187643 w 1044745"/>
                  <a:gd name="connsiteY51" fmla="*/ 919448 h 1147102"/>
                  <a:gd name="connsiteX52" fmla="*/ 453385 w 1044745"/>
                  <a:gd name="connsiteY52" fmla="*/ 202779 h 1147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044745" h="1147102">
                    <a:moveTo>
                      <a:pt x="434196" y="0"/>
                    </a:moveTo>
                    <a:lnTo>
                      <a:pt x="636836" y="0"/>
                    </a:lnTo>
                    <a:lnTo>
                      <a:pt x="617647" y="202779"/>
                    </a:lnTo>
                    <a:cubicBezTo>
                      <a:pt x="617647" y="519513"/>
                      <a:pt x="749459" y="803450"/>
                      <a:pt x="957834" y="995736"/>
                    </a:cubicBezTo>
                    <a:lnTo>
                      <a:pt x="987097" y="1019633"/>
                    </a:lnTo>
                    <a:lnTo>
                      <a:pt x="986105" y="1019887"/>
                    </a:lnTo>
                    <a:lnTo>
                      <a:pt x="998335" y="1028034"/>
                    </a:lnTo>
                    <a:cubicBezTo>
                      <a:pt x="1031836" y="1053881"/>
                      <a:pt x="1050725" y="1080014"/>
                      <a:pt x="1043041" y="1093324"/>
                    </a:cubicBezTo>
                    <a:cubicBezTo>
                      <a:pt x="1032794" y="1111071"/>
                      <a:pt x="979185" y="1099303"/>
                      <a:pt x="923300" y="1067038"/>
                    </a:cubicBezTo>
                    <a:lnTo>
                      <a:pt x="903103" y="1051543"/>
                    </a:lnTo>
                    <a:lnTo>
                      <a:pt x="902929" y="1061526"/>
                    </a:lnTo>
                    <a:cubicBezTo>
                      <a:pt x="900814" y="1070156"/>
                      <a:pt x="896736" y="1076608"/>
                      <a:pt x="890594" y="1080155"/>
                    </a:cubicBezTo>
                    <a:cubicBezTo>
                      <a:pt x="878308" y="1087247"/>
                      <a:pt x="860088" y="1081378"/>
                      <a:pt x="840563" y="1066153"/>
                    </a:cubicBezTo>
                    <a:lnTo>
                      <a:pt x="821830" y="1047600"/>
                    </a:lnTo>
                    <a:lnTo>
                      <a:pt x="818825" y="1048084"/>
                    </a:lnTo>
                    <a:lnTo>
                      <a:pt x="818812" y="1050720"/>
                    </a:lnTo>
                    <a:cubicBezTo>
                      <a:pt x="815771" y="1075293"/>
                      <a:pt x="807038" y="1092326"/>
                      <a:pt x="793335" y="1095998"/>
                    </a:cubicBezTo>
                    <a:cubicBezTo>
                      <a:pt x="786484" y="1097834"/>
                      <a:pt x="779038" y="1096156"/>
                      <a:pt x="771441" y="1091548"/>
                    </a:cubicBezTo>
                    <a:lnTo>
                      <a:pt x="752615" y="1073369"/>
                    </a:lnTo>
                    <a:lnTo>
                      <a:pt x="744200" y="1090542"/>
                    </a:lnTo>
                    <a:cubicBezTo>
                      <a:pt x="739407" y="1096401"/>
                      <a:pt x="733512" y="1100511"/>
                      <a:pt x="726661" y="1102347"/>
                    </a:cubicBezTo>
                    <a:cubicBezTo>
                      <a:pt x="712958" y="1106019"/>
                      <a:pt x="698022" y="1099901"/>
                      <a:pt x="684951" y="1087041"/>
                    </a:cubicBezTo>
                    <a:lnTo>
                      <a:pt x="674743" y="1073311"/>
                    </a:lnTo>
                    <a:lnTo>
                      <a:pt x="667148" y="1099566"/>
                    </a:lnTo>
                    <a:cubicBezTo>
                      <a:pt x="661455" y="1109872"/>
                      <a:pt x="653996" y="1116727"/>
                      <a:pt x="644892" y="1119166"/>
                    </a:cubicBezTo>
                    <a:cubicBezTo>
                      <a:pt x="626683" y="1124045"/>
                      <a:pt x="605344" y="1110340"/>
                      <a:pt x="585560" y="1084238"/>
                    </a:cubicBezTo>
                    <a:lnTo>
                      <a:pt x="585380" y="1083931"/>
                    </a:lnTo>
                    <a:lnTo>
                      <a:pt x="581515" y="1098008"/>
                    </a:lnTo>
                    <a:cubicBezTo>
                      <a:pt x="569162" y="1128340"/>
                      <a:pt x="552096" y="1147102"/>
                      <a:pt x="533246" y="1147102"/>
                    </a:cubicBezTo>
                    <a:cubicBezTo>
                      <a:pt x="514396" y="1147102"/>
                      <a:pt x="497329" y="1128341"/>
                      <a:pt x="484976" y="1098008"/>
                    </a:cubicBezTo>
                    <a:lnTo>
                      <a:pt x="481111" y="1083932"/>
                    </a:lnTo>
                    <a:lnTo>
                      <a:pt x="480933" y="1084238"/>
                    </a:lnTo>
                    <a:cubicBezTo>
                      <a:pt x="461149" y="1110340"/>
                      <a:pt x="439810" y="1124045"/>
                      <a:pt x="421601" y="1119166"/>
                    </a:cubicBezTo>
                    <a:cubicBezTo>
                      <a:pt x="412498" y="1116726"/>
                      <a:pt x="405038" y="1109871"/>
                      <a:pt x="399345" y="1099566"/>
                    </a:cubicBezTo>
                    <a:lnTo>
                      <a:pt x="395677" y="1086884"/>
                    </a:lnTo>
                    <a:lnTo>
                      <a:pt x="394373" y="1088536"/>
                    </a:lnTo>
                    <a:cubicBezTo>
                      <a:pt x="376842" y="1106021"/>
                      <a:pt x="359471" y="1114062"/>
                      <a:pt x="346414" y="1108513"/>
                    </a:cubicBezTo>
                    <a:cubicBezTo>
                      <a:pt x="339886" y="1105739"/>
                      <a:pt x="335054" y="1099832"/>
                      <a:pt x="331906" y="1091522"/>
                    </a:cubicBezTo>
                    <a:lnTo>
                      <a:pt x="327704" y="1061549"/>
                    </a:lnTo>
                    <a:lnTo>
                      <a:pt x="323419" y="1067744"/>
                    </a:lnTo>
                    <a:cubicBezTo>
                      <a:pt x="293908" y="1103260"/>
                      <a:pt x="262129" y="1121788"/>
                      <a:pt x="243700" y="1111148"/>
                    </a:cubicBezTo>
                    <a:cubicBezTo>
                      <a:pt x="231414" y="1104055"/>
                      <a:pt x="227388" y="1085341"/>
                      <a:pt x="230811" y="1060819"/>
                    </a:cubicBezTo>
                    <a:lnTo>
                      <a:pt x="232477" y="1054476"/>
                    </a:lnTo>
                    <a:lnTo>
                      <a:pt x="218873" y="1063779"/>
                    </a:lnTo>
                    <a:cubicBezTo>
                      <a:pt x="196929" y="1075246"/>
                      <a:pt x="177951" y="1077745"/>
                      <a:pt x="167141" y="1068559"/>
                    </a:cubicBezTo>
                    <a:cubicBezTo>
                      <a:pt x="161736" y="1063966"/>
                      <a:pt x="158884" y="1056886"/>
                      <a:pt x="158355" y="1048016"/>
                    </a:cubicBezTo>
                    <a:lnTo>
                      <a:pt x="159682" y="1039960"/>
                    </a:lnTo>
                    <a:lnTo>
                      <a:pt x="145017" y="1051600"/>
                    </a:lnTo>
                    <a:cubicBezTo>
                      <a:pt x="75548" y="1097234"/>
                      <a:pt x="11199" y="1121995"/>
                      <a:pt x="1289" y="1106909"/>
                    </a:cubicBezTo>
                    <a:cubicBezTo>
                      <a:pt x="-8621" y="1091823"/>
                      <a:pt x="39660" y="1042601"/>
                      <a:pt x="109129" y="996967"/>
                    </a:cubicBezTo>
                    <a:lnTo>
                      <a:pt x="115536" y="993342"/>
                    </a:lnTo>
                    <a:lnTo>
                      <a:pt x="187643" y="919448"/>
                    </a:lnTo>
                    <a:cubicBezTo>
                      <a:pt x="352467" y="731953"/>
                      <a:pt x="453385" y="479921"/>
                      <a:pt x="453385" y="20277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3300"/>
                  </a:gs>
                  <a:gs pos="100000">
                    <a:srgbClr val="006600"/>
                  </a:gs>
                  <a:gs pos="20000">
                    <a:srgbClr val="92D050"/>
                  </a:gs>
                  <a:gs pos="50000">
                    <a:srgbClr val="FFFFCC"/>
                  </a:gs>
                  <a:gs pos="80000">
                    <a:srgbClr val="92D05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フリーフォーム: 図形 455">
                <a:extLst>
                  <a:ext uri="{FF2B5EF4-FFF2-40B4-BE49-F238E27FC236}">
                    <a16:creationId xmlns:a16="http://schemas.microsoft.com/office/drawing/2014/main" id="{18C37EE4-946D-4003-BDE9-E7352EF51986}"/>
                  </a:ext>
                </a:extLst>
              </p:cNvPr>
              <p:cNvSpPr/>
              <p:nvPr/>
            </p:nvSpPr>
            <p:spPr>
              <a:xfrm>
                <a:off x="5033339" y="3453130"/>
                <a:ext cx="1808140" cy="1540950"/>
              </a:xfrm>
              <a:custGeom>
                <a:avLst/>
                <a:gdLst>
                  <a:gd name="connsiteX0" fmla="*/ 1133701 w 1808140"/>
                  <a:gd name="connsiteY0" fmla="*/ 78964 h 1576282"/>
                  <a:gd name="connsiteX1" fmla="*/ 1162620 w 1808140"/>
                  <a:gd name="connsiteY1" fmla="*/ 150124 h 1576282"/>
                  <a:gd name="connsiteX2" fmla="*/ 1265607 w 1808140"/>
                  <a:gd name="connsiteY2" fmla="*/ 891653 h 1576282"/>
                  <a:gd name="connsiteX3" fmla="*/ 1164888 w 1808140"/>
                  <a:gd name="connsiteY3" fmla="*/ 1509357 h 1576282"/>
                  <a:gd name="connsiteX4" fmla="*/ 1161214 w 1808140"/>
                  <a:gd name="connsiteY4" fmla="*/ 1515283 h 1576282"/>
                  <a:gd name="connsiteX5" fmla="*/ 1180046 w 1808140"/>
                  <a:gd name="connsiteY5" fmla="*/ 1388870 h 1576282"/>
                  <a:gd name="connsiteX6" fmla="*/ 1202107 w 1808140"/>
                  <a:gd name="connsiteY6" fmla="*/ 923711 h 1576282"/>
                  <a:gd name="connsiteX7" fmla="*/ 1152901 w 1808140"/>
                  <a:gd name="connsiteY7" fmla="*/ 185587 h 1576282"/>
                  <a:gd name="connsiteX8" fmla="*/ 909077 w 1808140"/>
                  <a:gd name="connsiteY8" fmla="*/ 78964 h 1576282"/>
                  <a:gd name="connsiteX9" fmla="*/ 931936 w 1808140"/>
                  <a:gd name="connsiteY9" fmla="*/ 907448 h 1576282"/>
                  <a:gd name="connsiteX10" fmla="*/ 909372 w 1808140"/>
                  <a:gd name="connsiteY10" fmla="*/ 1540282 h 1576282"/>
                  <a:gd name="connsiteX11" fmla="*/ 886217 w 1808140"/>
                  <a:gd name="connsiteY11" fmla="*/ 907448 h 1576282"/>
                  <a:gd name="connsiteX12" fmla="*/ 909077 w 1808140"/>
                  <a:gd name="connsiteY12" fmla="*/ 78964 h 1576282"/>
                  <a:gd name="connsiteX13" fmla="*/ 694273 w 1808140"/>
                  <a:gd name="connsiteY13" fmla="*/ 78964 h 1576282"/>
                  <a:gd name="connsiteX14" fmla="*/ 675074 w 1808140"/>
                  <a:gd name="connsiteY14" fmla="*/ 185587 h 1576282"/>
                  <a:gd name="connsiteX15" fmla="*/ 625867 w 1808140"/>
                  <a:gd name="connsiteY15" fmla="*/ 923711 h 1576282"/>
                  <a:gd name="connsiteX16" fmla="*/ 649090 w 1808140"/>
                  <a:gd name="connsiteY16" fmla="*/ 1388870 h 1576282"/>
                  <a:gd name="connsiteX17" fmla="*/ 667939 w 1808140"/>
                  <a:gd name="connsiteY17" fmla="*/ 1509852 h 1576282"/>
                  <a:gd name="connsiteX18" fmla="*/ 667622 w 1808140"/>
                  <a:gd name="connsiteY18" fmla="*/ 1509357 h 1576282"/>
                  <a:gd name="connsiteX19" fmla="*/ 562367 w 1808140"/>
                  <a:gd name="connsiteY19" fmla="*/ 891653 h 1576282"/>
                  <a:gd name="connsiteX20" fmla="*/ 665354 w 1808140"/>
                  <a:gd name="connsiteY20" fmla="*/ 150124 h 1576282"/>
                  <a:gd name="connsiteX21" fmla="*/ 1313437 w 1808140"/>
                  <a:gd name="connsiteY21" fmla="*/ 69972 h 1576282"/>
                  <a:gd name="connsiteX22" fmla="*/ 1373656 w 1808140"/>
                  <a:gd name="connsiteY22" fmla="*/ 150123 h 1576282"/>
                  <a:gd name="connsiteX23" fmla="*/ 1564057 w 1808140"/>
                  <a:gd name="connsiteY23" fmla="*/ 891652 h 1576282"/>
                  <a:gd name="connsiteX24" fmla="*/ 1377849 w 1808140"/>
                  <a:gd name="connsiteY24" fmla="*/ 1509356 h 1576282"/>
                  <a:gd name="connsiteX25" fmla="*/ 1364238 w 1808140"/>
                  <a:gd name="connsiteY25" fmla="*/ 1521230 h 1576282"/>
                  <a:gd name="connsiteX26" fmla="*/ 1397483 w 1808140"/>
                  <a:gd name="connsiteY26" fmla="*/ 1463418 h 1576282"/>
                  <a:gd name="connsiteX27" fmla="*/ 1494207 w 1808140"/>
                  <a:gd name="connsiteY27" fmla="*/ 904156 h 1576282"/>
                  <a:gd name="connsiteX28" fmla="*/ 1324265 w 1808140"/>
                  <a:gd name="connsiteY28" fmla="*/ 87749 h 1576282"/>
                  <a:gd name="connsiteX29" fmla="*/ 514537 w 1808140"/>
                  <a:gd name="connsiteY29" fmla="*/ 69972 h 1576282"/>
                  <a:gd name="connsiteX30" fmla="*/ 503710 w 1808140"/>
                  <a:gd name="connsiteY30" fmla="*/ 87749 h 1576282"/>
                  <a:gd name="connsiteX31" fmla="*/ 333767 w 1808140"/>
                  <a:gd name="connsiteY31" fmla="*/ 904156 h 1576282"/>
                  <a:gd name="connsiteX32" fmla="*/ 435228 w 1808140"/>
                  <a:gd name="connsiteY32" fmla="*/ 1463418 h 1576282"/>
                  <a:gd name="connsiteX33" fmla="*/ 466954 w 1808140"/>
                  <a:gd name="connsiteY33" fmla="*/ 1516489 h 1576282"/>
                  <a:gd name="connsiteX34" fmla="*/ 458512 w 1808140"/>
                  <a:gd name="connsiteY34" fmla="*/ 1509356 h 1576282"/>
                  <a:gd name="connsiteX35" fmla="*/ 263917 w 1808140"/>
                  <a:gd name="connsiteY35" fmla="*/ 891652 h 1576282"/>
                  <a:gd name="connsiteX36" fmla="*/ 454318 w 1808140"/>
                  <a:gd name="connsiteY36" fmla="*/ 150123 h 1576282"/>
                  <a:gd name="connsiteX37" fmla="*/ 1320002 w 1808140"/>
                  <a:gd name="connsiteY37" fmla="*/ 1 h 1576282"/>
                  <a:gd name="connsiteX38" fmla="*/ 1335003 w 1808140"/>
                  <a:gd name="connsiteY38" fmla="*/ 8078 h 1576282"/>
                  <a:gd name="connsiteX39" fmla="*/ 1808140 w 1808140"/>
                  <a:gd name="connsiteY39" fmla="*/ 896678 h 1576282"/>
                  <a:gd name="connsiteX40" fmla="*/ 1417518 w 1808140"/>
                  <a:gd name="connsiteY40" fmla="*/ 1571519 h 1576282"/>
                  <a:gd name="connsiteX41" fmla="*/ 1404371 w 1808140"/>
                  <a:gd name="connsiteY41" fmla="*/ 1576282 h 1576282"/>
                  <a:gd name="connsiteX42" fmla="*/ 1499334 w 1808140"/>
                  <a:gd name="connsiteY42" fmla="*/ 1512299 h 1576282"/>
                  <a:gd name="connsiteX43" fmla="*/ 1738290 w 1808140"/>
                  <a:gd name="connsiteY43" fmla="*/ 900079 h 1576282"/>
                  <a:gd name="connsiteX44" fmla="*/ 1370490 w 1808140"/>
                  <a:gd name="connsiteY44" fmla="*/ 38216 h 1576282"/>
                  <a:gd name="connsiteX45" fmla="*/ 488138 w 1808140"/>
                  <a:gd name="connsiteY45" fmla="*/ 0 h 1576282"/>
                  <a:gd name="connsiteX46" fmla="*/ 437650 w 1808140"/>
                  <a:gd name="connsiteY46" fmla="*/ 38215 h 1576282"/>
                  <a:gd name="connsiteX47" fmla="*/ 69850 w 1808140"/>
                  <a:gd name="connsiteY47" fmla="*/ 900078 h 1576282"/>
                  <a:gd name="connsiteX48" fmla="*/ 319569 w 1808140"/>
                  <a:gd name="connsiteY48" fmla="*/ 1512298 h 1576282"/>
                  <a:gd name="connsiteX49" fmla="*/ 414761 w 1808140"/>
                  <a:gd name="connsiteY49" fmla="*/ 1574414 h 1576282"/>
                  <a:gd name="connsiteX50" fmla="*/ 406569 w 1808140"/>
                  <a:gd name="connsiteY50" fmla="*/ 1571518 h 1576282"/>
                  <a:gd name="connsiteX51" fmla="*/ 0 w 1808140"/>
                  <a:gd name="connsiteY51" fmla="*/ 896677 h 1576282"/>
                  <a:gd name="connsiteX52" fmla="*/ 473137 w 1808140"/>
                  <a:gd name="connsiteY52" fmla="*/ 8077 h 1576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808140" h="1576282">
                    <a:moveTo>
                      <a:pt x="1133701" y="78964"/>
                    </a:moveTo>
                    <a:lnTo>
                      <a:pt x="1162620" y="150124"/>
                    </a:lnTo>
                    <a:cubicBezTo>
                      <a:pt x="1226251" y="339898"/>
                      <a:pt x="1265607" y="602068"/>
                      <a:pt x="1265607" y="891653"/>
                    </a:cubicBezTo>
                    <a:cubicBezTo>
                      <a:pt x="1265607" y="1181238"/>
                      <a:pt x="1227385" y="1381496"/>
                      <a:pt x="1164888" y="1509357"/>
                    </a:cubicBezTo>
                    <a:lnTo>
                      <a:pt x="1161214" y="1515283"/>
                    </a:lnTo>
                    <a:lnTo>
                      <a:pt x="1180046" y="1388870"/>
                    </a:lnTo>
                    <a:cubicBezTo>
                      <a:pt x="1194277" y="1260154"/>
                      <a:pt x="1202107" y="1105989"/>
                      <a:pt x="1202107" y="923711"/>
                    </a:cubicBezTo>
                    <a:cubicBezTo>
                      <a:pt x="1202107" y="650293"/>
                      <a:pt x="1183967" y="396288"/>
                      <a:pt x="1152901" y="185587"/>
                    </a:cubicBezTo>
                    <a:close/>
                    <a:moveTo>
                      <a:pt x="909077" y="78964"/>
                    </a:moveTo>
                    <a:cubicBezTo>
                      <a:pt x="921702" y="78964"/>
                      <a:pt x="931936" y="449889"/>
                      <a:pt x="931936" y="907448"/>
                    </a:cubicBezTo>
                    <a:cubicBezTo>
                      <a:pt x="931936" y="1365007"/>
                      <a:pt x="921996" y="1540282"/>
                      <a:pt x="909372" y="1540282"/>
                    </a:cubicBezTo>
                    <a:cubicBezTo>
                      <a:pt x="896747" y="1540282"/>
                      <a:pt x="886217" y="1365007"/>
                      <a:pt x="886217" y="907448"/>
                    </a:cubicBezTo>
                    <a:cubicBezTo>
                      <a:pt x="886217" y="449889"/>
                      <a:pt x="896452" y="78964"/>
                      <a:pt x="909077" y="78964"/>
                    </a:cubicBezTo>
                    <a:close/>
                    <a:moveTo>
                      <a:pt x="694273" y="78964"/>
                    </a:moveTo>
                    <a:lnTo>
                      <a:pt x="675074" y="185587"/>
                    </a:lnTo>
                    <a:cubicBezTo>
                      <a:pt x="644007" y="396288"/>
                      <a:pt x="625867" y="650293"/>
                      <a:pt x="625867" y="923711"/>
                    </a:cubicBezTo>
                    <a:cubicBezTo>
                      <a:pt x="625867" y="1105989"/>
                      <a:pt x="634162" y="1260154"/>
                      <a:pt x="649090" y="1388870"/>
                    </a:cubicBezTo>
                    <a:lnTo>
                      <a:pt x="667939" y="1509852"/>
                    </a:lnTo>
                    <a:lnTo>
                      <a:pt x="667622" y="1509357"/>
                    </a:lnTo>
                    <a:cubicBezTo>
                      <a:pt x="602858" y="1381496"/>
                      <a:pt x="562367" y="1181238"/>
                      <a:pt x="562367" y="891653"/>
                    </a:cubicBezTo>
                    <a:cubicBezTo>
                      <a:pt x="562367" y="602068"/>
                      <a:pt x="601724" y="339898"/>
                      <a:pt x="665354" y="150124"/>
                    </a:cubicBezTo>
                    <a:close/>
                    <a:moveTo>
                      <a:pt x="1313437" y="69972"/>
                    </a:moveTo>
                    <a:lnTo>
                      <a:pt x="1373656" y="150123"/>
                    </a:lnTo>
                    <a:cubicBezTo>
                      <a:pt x="1491296" y="339897"/>
                      <a:pt x="1564057" y="602067"/>
                      <a:pt x="1564057" y="891652"/>
                    </a:cubicBezTo>
                    <a:cubicBezTo>
                      <a:pt x="1564057" y="1181237"/>
                      <a:pt x="1493392" y="1381495"/>
                      <a:pt x="1377849" y="1509356"/>
                    </a:cubicBezTo>
                    <a:lnTo>
                      <a:pt x="1364238" y="1521230"/>
                    </a:lnTo>
                    <a:lnTo>
                      <a:pt x="1397483" y="1463418"/>
                    </a:lnTo>
                    <a:cubicBezTo>
                      <a:pt x="1458729" y="1327075"/>
                      <a:pt x="1494207" y="1143276"/>
                      <a:pt x="1494207" y="904156"/>
                    </a:cubicBezTo>
                    <a:cubicBezTo>
                      <a:pt x="1494207" y="585329"/>
                      <a:pt x="1429264" y="296686"/>
                      <a:pt x="1324265" y="87749"/>
                    </a:cubicBezTo>
                    <a:close/>
                    <a:moveTo>
                      <a:pt x="514537" y="69972"/>
                    </a:moveTo>
                    <a:lnTo>
                      <a:pt x="503710" y="87749"/>
                    </a:lnTo>
                    <a:cubicBezTo>
                      <a:pt x="398711" y="296686"/>
                      <a:pt x="333767" y="585329"/>
                      <a:pt x="333767" y="904156"/>
                    </a:cubicBezTo>
                    <a:cubicBezTo>
                      <a:pt x="333767" y="1143276"/>
                      <a:pt x="371350" y="1327075"/>
                      <a:pt x="435228" y="1463418"/>
                    </a:cubicBezTo>
                    <a:lnTo>
                      <a:pt x="466954" y="1516489"/>
                    </a:lnTo>
                    <a:lnTo>
                      <a:pt x="458512" y="1509356"/>
                    </a:lnTo>
                    <a:cubicBezTo>
                      <a:pt x="338775" y="1381495"/>
                      <a:pt x="263917" y="1181237"/>
                      <a:pt x="263917" y="891652"/>
                    </a:cubicBezTo>
                    <a:cubicBezTo>
                      <a:pt x="263917" y="602067"/>
                      <a:pt x="336679" y="339897"/>
                      <a:pt x="454318" y="150123"/>
                    </a:cubicBezTo>
                    <a:close/>
                    <a:moveTo>
                      <a:pt x="1320002" y="1"/>
                    </a:moveTo>
                    <a:lnTo>
                      <a:pt x="1335003" y="8078"/>
                    </a:lnTo>
                    <a:cubicBezTo>
                      <a:pt x="1616825" y="179208"/>
                      <a:pt x="1808140" y="512969"/>
                      <a:pt x="1808140" y="896678"/>
                    </a:cubicBezTo>
                    <a:cubicBezTo>
                      <a:pt x="1808140" y="1245505"/>
                      <a:pt x="1654585" y="1459830"/>
                      <a:pt x="1417518" y="1571519"/>
                    </a:cubicBezTo>
                    <a:lnTo>
                      <a:pt x="1404371" y="1576282"/>
                    </a:lnTo>
                    <a:lnTo>
                      <a:pt x="1499334" y="1512299"/>
                    </a:lnTo>
                    <a:cubicBezTo>
                      <a:pt x="1647607" y="1385573"/>
                      <a:pt x="1738290" y="1187094"/>
                      <a:pt x="1738290" y="900079"/>
                    </a:cubicBezTo>
                    <a:cubicBezTo>
                      <a:pt x="1738290" y="541311"/>
                      <a:pt x="1592395" y="224999"/>
                      <a:pt x="1370490" y="38216"/>
                    </a:cubicBezTo>
                    <a:close/>
                    <a:moveTo>
                      <a:pt x="488138" y="0"/>
                    </a:moveTo>
                    <a:lnTo>
                      <a:pt x="437650" y="38215"/>
                    </a:lnTo>
                    <a:cubicBezTo>
                      <a:pt x="215746" y="224998"/>
                      <a:pt x="69850" y="541310"/>
                      <a:pt x="69850" y="900078"/>
                    </a:cubicBezTo>
                    <a:cubicBezTo>
                      <a:pt x="69850" y="1187093"/>
                      <a:pt x="165914" y="1385572"/>
                      <a:pt x="319569" y="1512298"/>
                    </a:cubicBezTo>
                    <a:lnTo>
                      <a:pt x="414761" y="1574414"/>
                    </a:lnTo>
                    <a:lnTo>
                      <a:pt x="406569" y="1571518"/>
                    </a:lnTo>
                    <a:cubicBezTo>
                      <a:pt x="162668" y="1459829"/>
                      <a:pt x="0" y="1245504"/>
                      <a:pt x="0" y="896677"/>
                    </a:cubicBezTo>
                    <a:cubicBezTo>
                      <a:pt x="0" y="512968"/>
                      <a:pt x="191315" y="179207"/>
                      <a:pt x="473137" y="8077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57" name="グループ化 456">
                <a:extLst>
                  <a:ext uri="{FF2B5EF4-FFF2-40B4-BE49-F238E27FC236}">
                    <a16:creationId xmlns:a16="http://schemas.microsoft.com/office/drawing/2014/main" id="{F6F24497-0BCD-4B58-A6CD-F370688FB390}"/>
                  </a:ext>
                </a:extLst>
              </p:cNvPr>
              <p:cNvGrpSpPr/>
              <p:nvPr/>
            </p:nvGrpSpPr>
            <p:grpSpPr>
              <a:xfrm>
                <a:off x="5124609" y="3554329"/>
                <a:ext cx="1625600" cy="1389769"/>
                <a:chOff x="577850" y="1631950"/>
                <a:chExt cx="2205979" cy="1885950"/>
              </a:xfrm>
              <a:solidFill>
                <a:srgbClr val="FFFFCC">
                  <a:alpha val="40000"/>
                </a:srgbClr>
              </a:solidFill>
            </p:grpSpPr>
            <p:sp>
              <p:nvSpPr>
                <p:cNvPr id="458" name="楕円 457">
                  <a:extLst>
                    <a:ext uri="{FF2B5EF4-FFF2-40B4-BE49-F238E27FC236}">
                      <a16:creationId xmlns:a16="http://schemas.microsoft.com/office/drawing/2014/main" id="{D593A290-8D9D-4D60-99C4-70E898F344AA}"/>
                    </a:ext>
                  </a:extLst>
                </p:cNvPr>
                <p:cNvSpPr/>
                <p:nvPr/>
              </p:nvSpPr>
              <p:spPr>
                <a:xfrm>
                  <a:off x="1352550" y="1631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9" name="楕円 458">
                  <a:extLst>
                    <a:ext uri="{FF2B5EF4-FFF2-40B4-BE49-F238E27FC236}">
                      <a16:creationId xmlns:a16="http://schemas.microsoft.com/office/drawing/2014/main" id="{CE088070-1093-46D3-B53B-2166138976D0}"/>
                    </a:ext>
                  </a:extLst>
                </p:cNvPr>
                <p:cNvSpPr/>
                <p:nvPr/>
              </p:nvSpPr>
              <p:spPr>
                <a:xfrm>
                  <a:off x="1936750" y="17907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0" name="楕円 459">
                  <a:extLst>
                    <a:ext uri="{FF2B5EF4-FFF2-40B4-BE49-F238E27FC236}">
                      <a16:creationId xmlns:a16="http://schemas.microsoft.com/office/drawing/2014/main" id="{CD3EE147-02C4-4879-B010-FD6E53845697}"/>
                    </a:ext>
                  </a:extLst>
                </p:cNvPr>
                <p:cNvSpPr/>
                <p:nvPr/>
              </p:nvSpPr>
              <p:spPr>
                <a:xfrm>
                  <a:off x="1587500" y="20637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1" name="楕円 460">
                  <a:extLst>
                    <a:ext uri="{FF2B5EF4-FFF2-40B4-BE49-F238E27FC236}">
                      <a16:creationId xmlns:a16="http://schemas.microsoft.com/office/drawing/2014/main" id="{6D4562B4-2E61-4D68-B847-BFEEDAD4356D}"/>
                    </a:ext>
                  </a:extLst>
                </p:cNvPr>
                <p:cNvSpPr/>
                <p:nvPr/>
              </p:nvSpPr>
              <p:spPr>
                <a:xfrm>
                  <a:off x="1123950" y="22733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2" name="楕円 461">
                  <a:extLst>
                    <a:ext uri="{FF2B5EF4-FFF2-40B4-BE49-F238E27FC236}">
                      <a16:creationId xmlns:a16="http://schemas.microsoft.com/office/drawing/2014/main" id="{415C09B9-7823-4C31-AC49-5F3EC21073CB}"/>
                    </a:ext>
                  </a:extLst>
                </p:cNvPr>
                <p:cNvSpPr/>
                <p:nvPr/>
              </p:nvSpPr>
              <p:spPr>
                <a:xfrm>
                  <a:off x="1638300" y="25146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3" name="楕円 462">
                  <a:extLst>
                    <a:ext uri="{FF2B5EF4-FFF2-40B4-BE49-F238E27FC236}">
                      <a16:creationId xmlns:a16="http://schemas.microsoft.com/office/drawing/2014/main" id="{4B8BC0AF-AE03-4FD5-B1D4-3F05263D4E91}"/>
                    </a:ext>
                  </a:extLst>
                </p:cNvPr>
                <p:cNvSpPr/>
                <p:nvPr/>
              </p:nvSpPr>
              <p:spPr>
                <a:xfrm>
                  <a:off x="1993900" y="2266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4" name="楕円 463">
                  <a:extLst>
                    <a:ext uri="{FF2B5EF4-FFF2-40B4-BE49-F238E27FC236}">
                      <a16:creationId xmlns:a16="http://schemas.microsoft.com/office/drawing/2014/main" id="{069C991F-6185-4810-B0EB-BBC2C763A6FB}"/>
                    </a:ext>
                  </a:extLst>
                </p:cNvPr>
                <p:cNvSpPr/>
                <p:nvPr/>
              </p:nvSpPr>
              <p:spPr>
                <a:xfrm>
                  <a:off x="1327150" y="27432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5" name="楕円 464">
                  <a:extLst>
                    <a:ext uri="{FF2B5EF4-FFF2-40B4-BE49-F238E27FC236}">
                      <a16:creationId xmlns:a16="http://schemas.microsoft.com/office/drawing/2014/main" id="{673B1537-176C-4C7A-9517-A2044C270FAD}"/>
                    </a:ext>
                  </a:extLst>
                </p:cNvPr>
                <p:cNvSpPr/>
                <p:nvPr/>
              </p:nvSpPr>
              <p:spPr>
                <a:xfrm rot="688545">
                  <a:off x="882650" y="25654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6" name="楕円 465">
                  <a:extLst>
                    <a:ext uri="{FF2B5EF4-FFF2-40B4-BE49-F238E27FC236}">
                      <a16:creationId xmlns:a16="http://schemas.microsoft.com/office/drawing/2014/main" id="{62E90E3D-42F4-4672-A7E1-9C2549E077F0}"/>
                    </a:ext>
                  </a:extLst>
                </p:cNvPr>
                <p:cNvSpPr/>
                <p:nvPr/>
              </p:nvSpPr>
              <p:spPr>
                <a:xfrm rot="688545">
                  <a:off x="933450" y="1911351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7" name="楕円 466">
                  <a:extLst>
                    <a:ext uri="{FF2B5EF4-FFF2-40B4-BE49-F238E27FC236}">
                      <a16:creationId xmlns:a16="http://schemas.microsoft.com/office/drawing/2014/main" id="{79EBA2FF-AAFB-49F0-B8A0-F251BAF27E5C}"/>
                    </a:ext>
                  </a:extLst>
                </p:cNvPr>
                <p:cNvSpPr/>
                <p:nvPr/>
              </p:nvSpPr>
              <p:spPr>
                <a:xfrm rot="20966557">
                  <a:off x="2543635" y="2114552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8" name="楕円 467">
                  <a:extLst>
                    <a:ext uri="{FF2B5EF4-FFF2-40B4-BE49-F238E27FC236}">
                      <a16:creationId xmlns:a16="http://schemas.microsoft.com/office/drawing/2014/main" id="{6C619CD3-F425-40F8-B2F3-3DE42FCD939D}"/>
                    </a:ext>
                  </a:extLst>
                </p:cNvPr>
                <p:cNvSpPr/>
                <p:nvPr/>
              </p:nvSpPr>
              <p:spPr>
                <a:xfrm rot="20966557">
                  <a:off x="2466328" y="2620238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9" name="楕円 468">
                  <a:extLst>
                    <a:ext uri="{FF2B5EF4-FFF2-40B4-BE49-F238E27FC236}">
                      <a16:creationId xmlns:a16="http://schemas.microsoft.com/office/drawing/2014/main" id="{F1067776-1CD5-4C3F-A3C3-56029AE3EF97}"/>
                    </a:ext>
                  </a:extLst>
                </p:cNvPr>
                <p:cNvSpPr/>
                <p:nvPr/>
              </p:nvSpPr>
              <p:spPr>
                <a:xfrm>
                  <a:off x="1930400" y="27940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0" name="楕円 469">
                  <a:extLst>
                    <a:ext uri="{FF2B5EF4-FFF2-40B4-BE49-F238E27FC236}">
                      <a16:creationId xmlns:a16="http://schemas.microsoft.com/office/drawing/2014/main" id="{6B76C07C-631C-43DC-8990-47373F8E74AF}"/>
                    </a:ext>
                  </a:extLst>
                </p:cNvPr>
                <p:cNvSpPr/>
                <p:nvPr/>
              </p:nvSpPr>
              <p:spPr>
                <a:xfrm>
                  <a:off x="1689100" y="31432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1" name="楕円 470">
                  <a:extLst>
                    <a:ext uri="{FF2B5EF4-FFF2-40B4-BE49-F238E27FC236}">
                      <a16:creationId xmlns:a16="http://schemas.microsoft.com/office/drawing/2014/main" id="{7BDB7504-3B06-48F7-A407-852676080003}"/>
                    </a:ext>
                  </a:extLst>
                </p:cNvPr>
                <p:cNvSpPr/>
                <p:nvPr/>
              </p:nvSpPr>
              <p:spPr>
                <a:xfrm rot="688545">
                  <a:off x="730250" y="29654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2" name="楕円 471">
                  <a:extLst>
                    <a:ext uri="{FF2B5EF4-FFF2-40B4-BE49-F238E27FC236}">
                      <a16:creationId xmlns:a16="http://schemas.microsoft.com/office/drawing/2014/main" id="{CC6497F5-9ED2-4625-AB25-BA576F5AE59A}"/>
                    </a:ext>
                  </a:extLst>
                </p:cNvPr>
                <p:cNvSpPr/>
                <p:nvPr/>
              </p:nvSpPr>
              <p:spPr>
                <a:xfrm>
                  <a:off x="1117600" y="30924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3" name="楕円 472">
                  <a:extLst>
                    <a:ext uri="{FF2B5EF4-FFF2-40B4-BE49-F238E27FC236}">
                      <a16:creationId xmlns:a16="http://schemas.microsoft.com/office/drawing/2014/main" id="{6A6B50B3-9222-419F-836F-83F2BA6B250B}"/>
                    </a:ext>
                  </a:extLst>
                </p:cNvPr>
                <p:cNvSpPr/>
                <p:nvPr/>
              </p:nvSpPr>
              <p:spPr>
                <a:xfrm rot="20966557">
                  <a:off x="2275828" y="3071088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4" name="楕円 473">
                  <a:extLst>
                    <a:ext uri="{FF2B5EF4-FFF2-40B4-BE49-F238E27FC236}">
                      <a16:creationId xmlns:a16="http://schemas.microsoft.com/office/drawing/2014/main" id="{D64908EE-2859-458E-8540-B9DA7720AAF6}"/>
                    </a:ext>
                  </a:extLst>
                </p:cNvPr>
                <p:cNvSpPr/>
                <p:nvPr/>
              </p:nvSpPr>
              <p:spPr>
                <a:xfrm rot="688545">
                  <a:off x="577850" y="22352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楕円 474">
                  <a:extLst>
                    <a:ext uri="{FF2B5EF4-FFF2-40B4-BE49-F238E27FC236}">
                      <a16:creationId xmlns:a16="http://schemas.microsoft.com/office/drawing/2014/main" id="{4EF15237-2FB1-4DD0-A25C-744A9EDD17AB}"/>
                    </a:ext>
                  </a:extLst>
                </p:cNvPr>
                <p:cNvSpPr/>
                <p:nvPr/>
              </p:nvSpPr>
              <p:spPr>
                <a:xfrm>
                  <a:off x="2324100" y="16764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6" name="楕円 475">
                  <a:extLst>
                    <a:ext uri="{FF2B5EF4-FFF2-40B4-BE49-F238E27FC236}">
                      <a16:creationId xmlns:a16="http://schemas.microsoft.com/office/drawing/2014/main" id="{E81E6F7E-DFE7-44C4-859B-0316A9F168F0}"/>
                    </a:ext>
                  </a:extLst>
                </p:cNvPr>
                <p:cNvSpPr/>
                <p:nvPr/>
              </p:nvSpPr>
              <p:spPr>
                <a:xfrm rot="20966557">
                  <a:off x="2733029" y="2931387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7" name="楕円 476">
                  <a:extLst>
                    <a:ext uri="{FF2B5EF4-FFF2-40B4-BE49-F238E27FC236}">
                      <a16:creationId xmlns:a16="http://schemas.microsoft.com/office/drawing/2014/main" id="{D16270D7-5617-4A29-B1B4-8AF746878260}"/>
                    </a:ext>
                  </a:extLst>
                </p:cNvPr>
                <p:cNvSpPr/>
                <p:nvPr/>
              </p:nvSpPr>
              <p:spPr>
                <a:xfrm>
                  <a:off x="1339850" y="34163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8" name="楕円 477">
                  <a:extLst>
                    <a:ext uri="{FF2B5EF4-FFF2-40B4-BE49-F238E27FC236}">
                      <a16:creationId xmlns:a16="http://schemas.microsoft.com/office/drawing/2014/main" id="{BA8634C2-C441-4895-A468-5C7885E69C84}"/>
                    </a:ext>
                  </a:extLst>
                </p:cNvPr>
                <p:cNvSpPr/>
                <p:nvPr/>
              </p:nvSpPr>
              <p:spPr>
                <a:xfrm>
                  <a:off x="2057400" y="3409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688" name="グループ化 687">
            <a:extLst>
              <a:ext uri="{FF2B5EF4-FFF2-40B4-BE49-F238E27FC236}">
                <a16:creationId xmlns:a16="http://schemas.microsoft.com/office/drawing/2014/main" id="{6E1DBC9D-87A5-4092-AE8C-C83FC6515CE6}"/>
              </a:ext>
            </a:extLst>
          </p:cNvPr>
          <p:cNvGrpSpPr/>
          <p:nvPr/>
        </p:nvGrpSpPr>
        <p:grpSpPr>
          <a:xfrm>
            <a:off x="6605083" y="4249310"/>
            <a:ext cx="2605086" cy="1788055"/>
            <a:chOff x="6605083" y="1378094"/>
            <a:chExt cx="2605086" cy="1788055"/>
          </a:xfrm>
        </p:grpSpPr>
        <p:grpSp>
          <p:nvGrpSpPr>
            <p:cNvPr id="689" name="グループ化 688">
              <a:extLst>
                <a:ext uri="{FF2B5EF4-FFF2-40B4-BE49-F238E27FC236}">
                  <a16:creationId xmlns:a16="http://schemas.microsoft.com/office/drawing/2014/main" id="{2468ED4B-6036-4EAC-AC52-DBF5847F6B9F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853" name="グループ化 852">
                <a:extLst>
                  <a:ext uri="{FF2B5EF4-FFF2-40B4-BE49-F238E27FC236}">
                    <a16:creationId xmlns:a16="http://schemas.microsoft.com/office/drawing/2014/main" id="{FEA33FE4-2BF8-4F37-AA50-7644EDDB96E0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855" name="楕円 854">
                  <a:extLst>
                    <a:ext uri="{FF2B5EF4-FFF2-40B4-BE49-F238E27FC236}">
                      <a16:creationId xmlns:a16="http://schemas.microsoft.com/office/drawing/2014/main" id="{F8DFD027-681B-44D2-9A41-F4A34AA978CF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6" name="フリーフォーム: 図形 855">
                  <a:extLst>
                    <a:ext uri="{FF2B5EF4-FFF2-40B4-BE49-F238E27FC236}">
                      <a16:creationId xmlns:a16="http://schemas.microsoft.com/office/drawing/2014/main" id="{4563004C-0F98-4E16-8ED7-63A929EEE159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43934FF6-056E-4B90-8152-0E2BCC3650B8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690" name="グループ化 689">
              <a:extLst>
                <a:ext uri="{FF2B5EF4-FFF2-40B4-BE49-F238E27FC236}">
                  <a16:creationId xmlns:a16="http://schemas.microsoft.com/office/drawing/2014/main" id="{F32AA2B7-B4B5-4DF6-91CA-FFF00ADAA538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9D2D8B52-B369-43FE-8738-9C6A819CBD52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9CF4A98D-52B3-4F4B-85BC-3CC3BE43344D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49" name="グループ化 848">
                <a:extLst>
                  <a:ext uri="{FF2B5EF4-FFF2-40B4-BE49-F238E27FC236}">
                    <a16:creationId xmlns:a16="http://schemas.microsoft.com/office/drawing/2014/main" id="{CC933E9E-173D-41F2-8385-CA3D26315B6F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850" name="フリーフォーム: 図形 849">
                  <a:extLst>
                    <a:ext uri="{FF2B5EF4-FFF2-40B4-BE49-F238E27FC236}">
                      <a16:creationId xmlns:a16="http://schemas.microsoft.com/office/drawing/2014/main" id="{4CE2D401-14C7-418C-8D51-049B8B841D54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51" name="フリーフォーム: 図形 850">
                  <a:extLst>
                    <a:ext uri="{FF2B5EF4-FFF2-40B4-BE49-F238E27FC236}">
                      <a16:creationId xmlns:a16="http://schemas.microsoft.com/office/drawing/2014/main" id="{F54FFA0D-0D2F-4CC2-A9F8-72B67F33F8A4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52" name="フリーフォーム: 図形 851">
                  <a:extLst>
                    <a:ext uri="{FF2B5EF4-FFF2-40B4-BE49-F238E27FC236}">
                      <a16:creationId xmlns:a16="http://schemas.microsoft.com/office/drawing/2014/main" id="{A6B3880F-7F94-4754-98A5-2DA72EF0E4CD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691" name="グループ化 690">
              <a:extLst>
                <a:ext uri="{FF2B5EF4-FFF2-40B4-BE49-F238E27FC236}">
                  <a16:creationId xmlns:a16="http://schemas.microsoft.com/office/drawing/2014/main" id="{BFEA0304-B07F-48C8-8486-9FF6D0192CC2}"/>
                </a:ext>
              </a:extLst>
            </p:cNvPr>
            <p:cNvGrpSpPr/>
            <p:nvPr/>
          </p:nvGrpSpPr>
          <p:grpSpPr>
            <a:xfrm>
              <a:off x="7636012" y="1409951"/>
              <a:ext cx="647727" cy="905794"/>
              <a:chOff x="4953000" y="2357246"/>
              <a:chExt cx="1968818" cy="2753234"/>
            </a:xfrm>
          </p:grpSpPr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AE12C2D2-F73B-4037-A941-2B97D986C363}"/>
                  </a:ext>
                </a:extLst>
              </p:cNvPr>
              <p:cNvSpPr/>
              <p:nvPr/>
            </p:nvSpPr>
            <p:spPr>
              <a:xfrm>
                <a:off x="4953000" y="3260770"/>
                <a:ext cx="1968818" cy="1849710"/>
              </a:xfrm>
              <a:custGeom>
                <a:avLst/>
                <a:gdLst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1849710"/>
                  <a:gd name="connsiteX1" fmla="*/ 1968818 w 1968818"/>
                  <a:gd name="connsiteY1" fmla="*/ 1048680 h 1849710"/>
                  <a:gd name="connsiteX2" fmla="*/ 997109 w 1968818"/>
                  <a:gd name="connsiteY2" fmla="*/ 1849710 h 1849710"/>
                  <a:gd name="connsiteX3" fmla="*/ 0 w 1968818"/>
                  <a:gd name="connsiteY3" fmla="*/ 1048680 h 1849710"/>
                  <a:gd name="connsiteX4" fmla="*/ 984409 w 1968818"/>
                  <a:gd name="connsiteY4" fmla="*/ 0 h 1849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8818" h="1849710">
                    <a:moveTo>
                      <a:pt x="984409" y="0"/>
                    </a:moveTo>
                    <a:cubicBezTo>
                      <a:pt x="1528083" y="0"/>
                      <a:pt x="1968818" y="469510"/>
                      <a:pt x="1968818" y="1048680"/>
                    </a:cubicBezTo>
                    <a:cubicBezTo>
                      <a:pt x="1968818" y="1627850"/>
                      <a:pt x="1540783" y="1849710"/>
                      <a:pt x="997109" y="1849710"/>
                    </a:cubicBezTo>
                    <a:cubicBezTo>
                      <a:pt x="453435" y="1849710"/>
                      <a:pt x="0" y="1627850"/>
                      <a:pt x="0" y="1048680"/>
                    </a:cubicBezTo>
                    <a:cubicBezTo>
                      <a:pt x="0" y="469510"/>
                      <a:pt x="440735" y="0"/>
                      <a:pt x="984409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800000"/>
                  </a:gs>
                  <a:gs pos="0">
                    <a:srgbClr val="800000"/>
                  </a:gs>
                  <a:gs pos="25000">
                    <a:srgbClr val="C00000"/>
                  </a:gs>
                  <a:gs pos="50000">
                    <a:srgbClr val="FF0000"/>
                  </a:gs>
                  <a:gs pos="75000">
                    <a:srgbClr val="C00000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97E8F877-0635-4A59-A0D1-0D3AA9AFECC5}"/>
                  </a:ext>
                </a:extLst>
              </p:cNvPr>
              <p:cNvSpPr/>
              <p:nvPr/>
            </p:nvSpPr>
            <p:spPr>
              <a:xfrm>
                <a:off x="5404163" y="2357246"/>
                <a:ext cx="1044745" cy="1147102"/>
              </a:xfrm>
              <a:custGeom>
                <a:avLst/>
                <a:gdLst>
                  <a:gd name="connsiteX0" fmla="*/ 434196 w 1044745"/>
                  <a:gd name="connsiteY0" fmla="*/ 0 h 1147102"/>
                  <a:gd name="connsiteX1" fmla="*/ 636836 w 1044745"/>
                  <a:gd name="connsiteY1" fmla="*/ 0 h 1147102"/>
                  <a:gd name="connsiteX2" fmla="*/ 617647 w 1044745"/>
                  <a:gd name="connsiteY2" fmla="*/ 202779 h 1147102"/>
                  <a:gd name="connsiteX3" fmla="*/ 957834 w 1044745"/>
                  <a:gd name="connsiteY3" fmla="*/ 995736 h 1147102"/>
                  <a:gd name="connsiteX4" fmla="*/ 987097 w 1044745"/>
                  <a:gd name="connsiteY4" fmla="*/ 1019633 h 1147102"/>
                  <a:gd name="connsiteX5" fmla="*/ 986105 w 1044745"/>
                  <a:gd name="connsiteY5" fmla="*/ 1019887 h 1147102"/>
                  <a:gd name="connsiteX6" fmla="*/ 998335 w 1044745"/>
                  <a:gd name="connsiteY6" fmla="*/ 1028034 h 1147102"/>
                  <a:gd name="connsiteX7" fmla="*/ 1043041 w 1044745"/>
                  <a:gd name="connsiteY7" fmla="*/ 1093324 h 1147102"/>
                  <a:gd name="connsiteX8" fmla="*/ 923300 w 1044745"/>
                  <a:gd name="connsiteY8" fmla="*/ 1067038 h 1147102"/>
                  <a:gd name="connsiteX9" fmla="*/ 903103 w 1044745"/>
                  <a:gd name="connsiteY9" fmla="*/ 1051543 h 1147102"/>
                  <a:gd name="connsiteX10" fmla="*/ 902929 w 1044745"/>
                  <a:gd name="connsiteY10" fmla="*/ 1061526 h 1147102"/>
                  <a:gd name="connsiteX11" fmla="*/ 890594 w 1044745"/>
                  <a:gd name="connsiteY11" fmla="*/ 1080155 h 1147102"/>
                  <a:gd name="connsiteX12" fmla="*/ 840563 w 1044745"/>
                  <a:gd name="connsiteY12" fmla="*/ 1066153 h 1147102"/>
                  <a:gd name="connsiteX13" fmla="*/ 821830 w 1044745"/>
                  <a:gd name="connsiteY13" fmla="*/ 1047600 h 1147102"/>
                  <a:gd name="connsiteX14" fmla="*/ 818825 w 1044745"/>
                  <a:gd name="connsiteY14" fmla="*/ 1048084 h 1147102"/>
                  <a:gd name="connsiteX15" fmla="*/ 818812 w 1044745"/>
                  <a:gd name="connsiteY15" fmla="*/ 1050720 h 1147102"/>
                  <a:gd name="connsiteX16" fmla="*/ 793335 w 1044745"/>
                  <a:gd name="connsiteY16" fmla="*/ 1095998 h 1147102"/>
                  <a:gd name="connsiteX17" fmla="*/ 771441 w 1044745"/>
                  <a:gd name="connsiteY17" fmla="*/ 1091548 h 1147102"/>
                  <a:gd name="connsiteX18" fmla="*/ 752615 w 1044745"/>
                  <a:gd name="connsiteY18" fmla="*/ 1073369 h 1147102"/>
                  <a:gd name="connsiteX19" fmla="*/ 744200 w 1044745"/>
                  <a:gd name="connsiteY19" fmla="*/ 1090542 h 1147102"/>
                  <a:gd name="connsiteX20" fmla="*/ 726661 w 1044745"/>
                  <a:gd name="connsiteY20" fmla="*/ 1102347 h 1147102"/>
                  <a:gd name="connsiteX21" fmla="*/ 684951 w 1044745"/>
                  <a:gd name="connsiteY21" fmla="*/ 1087041 h 1147102"/>
                  <a:gd name="connsiteX22" fmla="*/ 674743 w 1044745"/>
                  <a:gd name="connsiteY22" fmla="*/ 1073311 h 1147102"/>
                  <a:gd name="connsiteX23" fmla="*/ 667148 w 1044745"/>
                  <a:gd name="connsiteY23" fmla="*/ 1099566 h 1147102"/>
                  <a:gd name="connsiteX24" fmla="*/ 644892 w 1044745"/>
                  <a:gd name="connsiteY24" fmla="*/ 1119166 h 1147102"/>
                  <a:gd name="connsiteX25" fmla="*/ 585560 w 1044745"/>
                  <a:gd name="connsiteY25" fmla="*/ 1084238 h 1147102"/>
                  <a:gd name="connsiteX26" fmla="*/ 585380 w 1044745"/>
                  <a:gd name="connsiteY26" fmla="*/ 1083931 h 1147102"/>
                  <a:gd name="connsiteX27" fmla="*/ 581515 w 1044745"/>
                  <a:gd name="connsiteY27" fmla="*/ 1098008 h 1147102"/>
                  <a:gd name="connsiteX28" fmla="*/ 533246 w 1044745"/>
                  <a:gd name="connsiteY28" fmla="*/ 1147102 h 1147102"/>
                  <a:gd name="connsiteX29" fmla="*/ 484976 w 1044745"/>
                  <a:gd name="connsiteY29" fmla="*/ 1098008 h 1147102"/>
                  <a:gd name="connsiteX30" fmla="*/ 481111 w 1044745"/>
                  <a:gd name="connsiteY30" fmla="*/ 1083932 h 1147102"/>
                  <a:gd name="connsiteX31" fmla="*/ 480933 w 1044745"/>
                  <a:gd name="connsiteY31" fmla="*/ 1084238 h 1147102"/>
                  <a:gd name="connsiteX32" fmla="*/ 421601 w 1044745"/>
                  <a:gd name="connsiteY32" fmla="*/ 1119166 h 1147102"/>
                  <a:gd name="connsiteX33" fmla="*/ 399345 w 1044745"/>
                  <a:gd name="connsiteY33" fmla="*/ 1099566 h 1147102"/>
                  <a:gd name="connsiteX34" fmla="*/ 395677 w 1044745"/>
                  <a:gd name="connsiteY34" fmla="*/ 1086884 h 1147102"/>
                  <a:gd name="connsiteX35" fmla="*/ 394373 w 1044745"/>
                  <a:gd name="connsiteY35" fmla="*/ 1088536 h 1147102"/>
                  <a:gd name="connsiteX36" fmla="*/ 346414 w 1044745"/>
                  <a:gd name="connsiteY36" fmla="*/ 1108513 h 1147102"/>
                  <a:gd name="connsiteX37" fmla="*/ 331906 w 1044745"/>
                  <a:gd name="connsiteY37" fmla="*/ 1091522 h 1147102"/>
                  <a:gd name="connsiteX38" fmla="*/ 327704 w 1044745"/>
                  <a:gd name="connsiteY38" fmla="*/ 1061549 h 1147102"/>
                  <a:gd name="connsiteX39" fmla="*/ 323419 w 1044745"/>
                  <a:gd name="connsiteY39" fmla="*/ 1067744 h 1147102"/>
                  <a:gd name="connsiteX40" fmla="*/ 243700 w 1044745"/>
                  <a:gd name="connsiteY40" fmla="*/ 1111148 h 1147102"/>
                  <a:gd name="connsiteX41" fmla="*/ 230811 w 1044745"/>
                  <a:gd name="connsiteY41" fmla="*/ 1060819 h 1147102"/>
                  <a:gd name="connsiteX42" fmla="*/ 232477 w 1044745"/>
                  <a:gd name="connsiteY42" fmla="*/ 1054476 h 1147102"/>
                  <a:gd name="connsiteX43" fmla="*/ 218873 w 1044745"/>
                  <a:gd name="connsiteY43" fmla="*/ 1063779 h 1147102"/>
                  <a:gd name="connsiteX44" fmla="*/ 167141 w 1044745"/>
                  <a:gd name="connsiteY44" fmla="*/ 1068559 h 1147102"/>
                  <a:gd name="connsiteX45" fmla="*/ 158355 w 1044745"/>
                  <a:gd name="connsiteY45" fmla="*/ 1048016 h 1147102"/>
                  <a:gd name="connsiteX46" fmla="*/ 159682 w 1044745"/>
                  <a:gd name="connsiteY46" fmla="*/ 1039960 h 1147102"/>
                  <a:gd name="connsiteX47" fmla="*/ 145017 w 1044745"/>
                  <a:gd name="connsiteY47" fmla="*/ 1051600 h 1147102"/>
                  <a:gd name="connsiteX48" fmla="*/ 1289 w 1044745"/>
                  <a:gd name="connsiteY48" fmla="*/ 1106909 h 1147102"/>
                  <a:gd name="connsiteX49" fmla="*/ 109129 w 1044745"/>
                  <a:gd name="connsiteY49" fmla="*/ 996967 h 1147102"/>
                  <a:gd name="connsiteX50" fmla="*/ 115536 w 1044745"/>
                  <a:gd name="connsiteY50" fmla="*/ 993342 h 1147102"/>
                  <a:gd name="connsiteX51" fmla="*/ 187643 w 1044745"/>
                  <a:gd name="connsiteY51" fmla="*/ 919448 h 1147102"/>
                  <a:gd name="connsiteX52" fmla="*/ 453385 w 1044745"/>
                  <a:gd name="connsiteY52" fmla="*/ 202779 h 1147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044745" h="1147102">
                    <a:moveTo>
                      <a:pt x="434196" y="0"/>
                    </a:moveTo>
                    <a:lnTo>
                      <a:pt x="636836" y="0"/>
                    </a:lnTo>
                    <a:lnTo>
                      <a:pt x="617647" y="202779"/>
                    </a:lnTo>
                    <a:cubicBezTo>
                      <a:pt x="617647" y="519513"/>
                      <a:pt x="749459" y="803450"/>
                      <a:pt x="957834" y="995736"/>
                    </a:cubicBezTo>
                    <a:lnTo>
                      <a:pt x="987097" y="1019633"/>
                    </a:lnTo>
                    <a:lnTo>
                      <a:pt x="986105" y="1019887"/>
                    </a:lnTo>
                    <a:lnTo>
                      <a:pt x="998335" y="1028034"/>
                    </a:lnTo>
                    <a:cubicBezTo>
                      <a:pt x="1031836" y="1053881"/>
                      <a:pt x="1050725" y="1080014"/>
                      <a:pt x="1043041" y="1093324"/>
                    </a:cubicBezTo>
                    <a:cubicBezTo>
                      <a:pt x="1032794" y="1111071"/>
                      <a:pt x="979185" y="1099303"/>
                      <a:pt x="923300" y="1067038"/>
                    </a:cubicBezTo>
                    <a:lnTo>
                      <a:pt x="903103" y="1051543"/>
                    </a:lnTo>
                    <a:lnTo>
                      <a:pt x="902929" y="1061526"/>
                    </a:lnTo>
                    <a:cubicBezTo>
                      <a:pt x="900814" y="1070156"/>
                      <a:pt x="896736" y="1076608"/>
                      <a:pt x="890594" y="1080155"/>
                    </a:cubicBezTo>
                    <a:cubicBezTo>
                      <a:pt x="878308" y="1087247"/>
                      <a:pt x="860088" y="1081378"/>
                      <a:pt x="840563" y="1066153"/>
                    </a:cubicBezTo>
                    <a:lnTo>
                      <a:pt x="821830" y="1047600"/>
                    </a:lnTo>
                    <a:lnTo>
                      <a:pt x="818825" y="1048084"/>
                    </a:lnTo>
                    <a:lnTo>
                      <a:pt x="818812" y="1050720"/>
                    </a:lnTo>
                    <a:cubicBezTo>
                      <a:pt x="815771" y="1075293"/>
                      <a:pt x="807038" y="1092326"/>
                      <a:pt x="793335" y="1095998"/>
                    </a:cubicBezTo>
                    <a:cubicBezTo>
                      <a:pt x="786484" y="1097834"/>
                      <a:pt x="779038" y="1096156"/>
                      <a:pt x="771441" y="1091548"/>
                    </a:cubicBezTo>
                    <a:lnTo>
                      <a:pt x="752615" y="1073369"/>
                    </a:lnTo>
                    <a:lnTo>
                      <a:pt x="744200" y="1090542"/>
                    </a:lnTo>
                    <a:cubicBezTo>
                      <a:pt x="739407" y="1096401"/>
                      <a:pt x="733512" y="1100511"/>
                      <a:pt x="726661" y="1102347"/>
                    </a:cubicBezTo>
                    <a:cubicBezTo>
                      <a:pt x="712958" y="1106019"/>
                      <a:pt x="698022" y="1099901"/>
                      <a:pt x="684951" y="1087041"/>
                    </a:cubicBezTo>
                    <a:lnTo>
                      <a:pt x="674743" y="1073311"/>
                    </a:lnTo>
                    <a:lnTo>
                      <a:pt x="667148" y="1099566"/>
                    </a:lnTo>
                    <a:cubicBezTo>
                      <a:pt x="661455" y="1109872"/>
                      <a:pt x="653996" y="1116727"/>
                      <a:pt x="644892" y="1119166"/>
                    </a:cubicBezTo>
                    <a:cubicBezTo>
                      <a:pt x="626683" y="1124045"/>
                      <a:pt x="605344" y="1110340"/>
                      <a:pt x="585560" y="1084238"/>
                    </a:cubicBezTo>
                    <a:lnTo>
                      <a:pt x="585380" y="1083931"/>
                    </a:lnTo>
                    <a:lnTo>
                      <a:pt x="581515" y="1098008"/>
                    </a:lnTo>
                    <a:cubicBezTo>
                      <a:pt x="569162" y="1128340"/>
                      <a:pt x="552096" y="1147102"/>
                      <a:pt x="533246" y="1147102"/>
                    </a:cubicBezTo>
                    <a:cubicBezTo>
                      <a:pt x="514396" y="1147102"/>
                      <a:pt x="497329" y="1128341"/>
                      <a:pt x="484976" y="1098008"/>
                    </a:cubicBezTo>
                    <a:lnTo>
                      <a:pt x="481111" y="1083932"/>
                    </a:lnTo>
                    <a:lnTo>
                      <a:pt x="480933" y="1084238"/>
                    </a:lnTo>
                    <a:cubicBezTo>
                      <a:pt x="461149" y="1110340"/>
                      <a:pt x="439810" y="1124045"/>
                      <a:pt x="421601" y="1119166"/>
                    </a:cubicBezTo>
                    <a:cubicBezTo>
                      <a:pt x="412498" y="1116726"/>
                      <a:pt x="405038" y="1109871"/>
                      <a:pt x="399345" y="1099566"/>
                    </a:cubicBezTo>
                    <a:lnTo>
                      <a:pt x="395677" y="1086884"/>
                    </a:lnTo>
                    <a:lnTo>
                      <a:pt x="394373" y="1088536"/>
                    </a:lnTo>
                    <a:cubicBezTo>
                      <a:pt x="376842" y="1106021"/>
                      <a:pt x="359471" y="1114062"/>
                      <a:pt x="346414" y="1108513"/>
                    </a:cubicBezTo>
                    <a:cubicBezTo>
                      <a:pt x="339886" y="1105739"/>
                      <a:pt x="335054" y="1099832"/>
                      <a:pt x="331906" y="1091522"/>
                    </a:cubicBezTo>
                    <a:lnTo>
                      <a:pt x="327704" y="1061549"/>
                    </a:lnTo>
                    <a:lnTo>
                      <a:pt x="323419" y="1067744"/>
                    </a:lnTo>
                    <a:cubicBezTo>
                      <a:pt x="293908" y="1103260"/>
                      <a:pt x="262129" y="1121788"/>
                      <a:pt x="243700" y="1111148"/>
                    </a:cubicBezTo>
                    <a:cubicBezTo>
                      <a:pt x="231414" y="1104055"/>
                      <a:pt x="227388" y="1085341"/>
                      <a:pt x="230811" y="1060819"/>
                    </a:cubicBezTo>
                    <a:lnTo>
                      <a:pt x="232477" y="1054476"/>
                    </a:lnTo>
                    <a:lnTo>
                      <a:pt x="218873" y="1063779"/>
                    </a:lnTo>
                    <a:cubicBezTo>
                      <a:pt x="196929" y="1075246"/>
                      <a:pt x="177951" y="1077745"/>
                      <a:pt x="167141" y="1068559"/>
                    </a:cubicBezTo>
                    <a:cubicBezTo>
                      <a:pt x="161736" y="1063966"/>
                      <a:pt x="158884" y="1056886"/>
                      <a:pt x="158355" y="1048016"/>
                    </a:cubicBezTo>
                    <a:lnTo>
                      <a:pt x="159682" y="1039960"/>
                    </a:lnTo>
                    <a:lnTo>
                      <a:pt x="145017" y="1051600"/>
                    </a:lnTo>
                    <a:cubicBezTo>
                      <a:pt x="75548" y="1097234"/>
                      <a:pt x="11199" y="1121995"/>
                      <a:pt x="1289" y="1106909"/>
                    </a:cubicBezTo>
                    <a:cubicBezTo>
                      <a:pt x="-8621" y="1091823"/>
                      <a:pt x="39660" y="1042601"/>
                      <a:pt x="109129" y="996967"/>
                    </a:cubicBezTo>
                    <a:lnTo>
                      <a:pt x="115536" y="993342"/>
                    </a:lnTo>
                    <a:lnTo>
                      <a:pt x="187643" y="919448"/>
                    </a:lnTo>
                    <a:cubicBezTo>
                      <a:pt x="352467" y="731953"/>
                      <a:pt x="453385" y="479921"/>
                      <a:pt x="453385" y="20277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3300"/>
                  </a:gs>
                  <a:gs pos="100000">
                    <a:srgbClr val="006600"/>
                  </a:gs>
                  <a:gs pos="20000">
                    <a:srgbClr val="92D050"/>
                  </a:gs>
                  <a:gs pos="50000">
                    <a:srgbClr val="FFFFCC"/>
                  </a:gs>
                  <a:gs pos="80000">
                    <a:srgbClr val="92D050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9EA2882C-6BC9-44A4-A7EB-80D102086FB2}"/>
                  </a:ext>
                </a:extLst>
              </p:cNvPr>
              <p:cNvSpPr/>
              <p:nvPr/>
            </p:nvSpPr>
            <p:spPr>
              <a:xfrm>
                <a:off x="5033339" y="3453130"/>
                <a:ext cx="1808140" cy="1540950"/>
              </a:xfrm>
              <a:custGeom>
                <a:avLst/>
                <a:gdLst>
                  <a:gd name="connsiteX0" fmla="*/ 1133701 w 1808140"/>
                  <a:gd name="connsiteY0" fmla="*/ 78964 h 1576282"/>
                  <a:gd name="connsiteX1" fmla="*/ 1162620 w 1808140"/>
                  <a:gd name="connsiteY1" fmla="*/ 150124 h 1576282"/>
                  <a:gd name="connsiteX2" fmla="*/ 1265607 w 1808140"/>
                  <a:gd name="connsiteY2" fmla="*/ 891653 h 1576282"/>
                  <a:gd name="connsiteX3" fmla="*/ 1164888 w 1808140"/>
                  <a:gd name="connsiteY3" fmla="*/ 1509357 h 1576282"/>
                  <a:gd name="connsiteX4" fmla="*/ 1161214 w 1808140"/>
                  <a:gd name="connsiteY4" fmla="*/ 1515283 h 1576282"/>
                  <a:gd name="connsiteX5" fmla="*/ 1180046 w 1808140"/>
                  <a:gd name="connsiteY5" fmla="*/ 1388870 h 1576282"/>
                  <a:gd name="connsiteX6" fmla="*/ 1202107 w 1808140"/>
                  <a:gd name="connsiteY6" fmla="*/ 923711 h 1576282"/>
                  <a:gd name="connsiteX7" fmla="*/ 1152901 w 1808140"/>
                  <a:gd name="connsiteY7" fmla="*/ 185587 h 1576282"/>
                  <a:gd name="connsiteX8" fmla="*/ 909077 w 1808140"/>
                  <a:gd name="connsiteY8" fmla="*/ 78964 h 1576282"/>
                  <a:gd name="connsiteX9" fmla="*/ 931936 w 1808140"/>
                  <a:gd name="connsiteY9" fmla="*/ 907448 h 1576282"/>
                  <a:gd name="connsiteX10" fmla="*/ 909372 w 1808140"/>
                  <a:gd name="connsiteY10" fmla="*/ 1540282 h 1576282"/>
                  <a:gd name="connsiteX11" fmla="*/ 886217 w 1808140"/>
                  <a:gd name="connsiteY11" fmla="*/ 907448 h 1576282"/>
                  <a:gd name="connsiteX12" fmla="*/ 909077 w 1808140"/>
                  <a:gd name="connsiteY12" fmla="*/ 78964 h 1576282"/>
                  <a:gd name="connsiteX13" fmla="*/ 694273 w 1808140"/>
                  <a:gd name="connsiteY13" fmla="*/ 78964 h 1576282"/>
                  <a:gd name="connsiteX14" fmla="*/ 675074 w 1808140"/>
                  <a:gd name="connsiteY14" fmla="*/ 185587 h 1576282"/>
                  <a:gd name="connsiteX15" fmla="*/ 625867 w 1808140"/>
                  <a:gd name="connsiteY15" fmla="*/ 923711 h 1576282"/>
                  <a:gd name="connsiteX16" fmla="*/ 649090 w 1808140"/>
                  <a:gd name="connsiteY16" fmla="*/ 1388870 h 1576282"/>
                  <a:gd name="connsiteX17" fmla="*/ 667939 w 1808140"/>
                  <a:gd name="connsiteY17" fmla="*/ 1509852 h 1576282"/>
                  <a:gd name="connsiteX18" fmla="*/ 667622 w 1808140"/>
                  <a:gd name="connsiteY18" fmla="*/ 1509357 h 1576282"/>
                  <a:gd name="connsiteX19" fmla="*/ 562367 w 1808140"/>
                  <a:gd name="connsiteY19" fmla="*/ 891653 h 1576282"/>
                  <a:gd name="connsiteX20" fmla="*/ 665354 w 1808140"/>
                  <a:gd name="connsiteY20" fmla="*/ 150124 h 1576282"/>
                  <a:gd name="connsiteX21" fmla="*/ 1313437 w 1808140"/>
                  <a:gd name="connsiteY21" fmla="*/ 69972 h 1576282"/>
                  <a:gd name="connsiteX22" fmla="*/ 1373656 w 1808140"/>
                  <a:gd name="connsiteY22" fmla="*/ 150123 h 1576282"/>
                  <a:gd name="connsiteX23" fmla="*/ 1564057 w 1808140"/>
                  <a:gd name="connsiteY23" fmla="*/ 891652 h 1576282"/>
                  <a:gd name="connsiteX24" fmla="*/ 1377849 w 1808140"/>
                  <a:gd name="connsiteY24" fmla="*/ 1509356 h 1576282"/>
                  <a:gd name="connsiteX25" fmla="*/ 1364238 w 1808140"/>
                  <a:gd name="connsiteY25" fmla="*/ 1521230 h 1576282"/>
                  <a:gd name="connsiteX26" fmla="*/ 1397483 w 1808140"/>
                  <a:gd name="connsiteY26" fmla="*/ 1463418 h 1576282"/>
                  <a:gd name="connsiteX27" fmla="*/ 1494207 w 1808140"/>
                  <a:gd name="connsiteY27" fmla="*/ 904156 h 1576282"/>
                  <a:gd name="connsiteX28" fmla="*/ 1324265 w 1808140"/>
                  <a:gd name="connsiteY28" fmla="*/ 87749 h 1576282"/>
                  <a:gd name="connsiteX29" fmla="*/ 514537 w 1808140"/>
                  <a:gd name="connsiteY29" fmla="*/ 69972 h 1576282"/>
                  <a:gd name="connsiteX30" fmla="*/ 503710 w 1808140"/>
                  <a:gd name="connsiteY30" fmla="*/ 87749 h 1576282"/>
                  <a:gd name="connsiteX31" fmla="*/ 333767 w 1808140"/>
                  <a:gd name="connsiteY31" fmla="*/ 904156 h 1576282"/>
                  <a:gd name="connsiteX32" fmla="*/ 435228 w 1808140"/>
                  <a:gd name="connsiteY32" fmla="*/ 1463418 h 1576282"/>
                  <a:gd name="connsiteX33" fmla="*/ 466954 w 1808140"/>
                  <a:gd name="connsiteY33" fmla="*/ 1516489 h 1576282"/>
                  <a:gd name="connsiteX34" fmla="*/ 458512 w 1808140"/>
                  <a:gd name="connsiteY34" fmla="*/ 1509356 h 1576282"/>
                  <a:gd name="connsiteX35" fmla="*/ 263917 w 1808140"/>
                  <a:gd name="connsiteY35" fmla="*/ 891652 h 1576282"/>
                  <a:gd name="connsiteX36" fmla="*/ 454318 w 1808140"/>
                  <a:gd name="connsiteY36" fmla="*/ 150123 h 1576282"/>
                  <a:gd name="connsiteX37" fmla="*/ 1320002 w 1808140"/>
                  <a:gd name="connsiteY37" fmla="*/ 1 h 1576282"/>
                  <a:gd name="connsiteX38" fmla="*/ 1335003 w 1808140"/>
                  <a:gd name="connsiteY38" fmla="*/ 8078 h 1576282"/>
                  <a:gd name="connsiteX39" fmla="*/ 1808140 w 1808140"/>
                  <a:gd name="connsiteY39" fmla="*/ 896678 h 1576282"/>
                  <a:gd name="connsiteX40" fmla="*/ 1417518 w 1808140"/>
                  <a:gd name="connsiteY40" fmla="*/ 1571519 h 1576282"/>
                  <a:gd name="connsiteX41" fmla="*/ 1404371 w 1808140"/>
                  <a:gd name="connsiteY41" fmla="*/ 1576282 h 1576282"/>
                  <a:gd name="connsiteX42" fmla="*/ 1499334 w 1808140"/>
                  <a:gd name="connsiteY42" fmla="*/ 1512299 h 1576282"/>
                  <a:gd name="connsiteX43" fmla="*/ 1738290 w 1808140"/>
                  <a:gd name="connsiteY43" fmla="*/ 900079 h 1576282"/>
                  <a:gd name="connsiteX44" fmla="*/ 1370490 w 1808140"/>
                  <a:gd name="connsiteY44" fmla="*/ 38216 h 1576282"/>
                  <a:gd name="connsiteX45" fmla="*/ 488138 w 1808140"/>
                  <a:gd name="connsiteY45" fmla="*/ 0 h 1576282"/>
                  <a:gd name="connsiteX46" fmla="*/ 437650 w 1808140"/>
                  <a:gd name="connsiteY46" fmla="*/ 38215 h 1576282"/>
                  <a:gd name="connsiteX47" fmla="*/ 69850 w 1808140"/>
                  <a:gd name="connsiteY47" fmla="*/ 900078 h 1576282"/>
                  <a:gd name="connsiteX48" fmla="*/ 319569 w 1808140"/>
                  <a:gd name="connsiteY48" fmla="*/ 1512298 h 1576282"/>
                  <a:gd name="connsiteX49" fmla="*/ 414761 w 1808140"/>
                  <a:gd name="connsiteY49" fmla="*/ 1574414 h 1576282"/>
                  <a:gd name="connsiteX50" fmla="*/ 406569 w 1808140"/>
                  <a:gd name="connsiteY50" fmla="*/ 1571518 h 1576282"/>
                  <a:gd name="connsiteX51" fmla="*/ 0 w 1808140"/>
                  <a:gd name="connsiteY51" fmla="*/ 896677 h 1576282"/>
                  <a:gd name="connsiteX52" fmla="*/ 473137 w 1808140"/>
                  <a:gd name="connsiteY52" fmla="*/ 8077 h 1576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808140" h="1576282">
                    <a:moveTo>
                      <a:pt x="1133701" y="78964"/>
                    </a:moveTo>
                    <a:lnTo>
                      <a:pt x="1162620" y="150124"/>
                    </a:lnTo>
                    <a:cubicBezTo>
                      <a:pt x="1226251" y="339898"/>
                      <a:pt x="1265607" y="602068"/>
                      <a:pt x="1265607" y="891653"/>
                    </a:cubicBezTo>
                    <a:cubicBezTo>
                      <a:pt x="1265607" y="1181238"/>
                      <a:pt x="1227385" y="1381496"/>
                      <a:pt x="1164888" y="1509357"/>
                    </a:cubicBezTo>
                    <a:lnTo>
                      <a:pt x="1161214" y="1515283"/>
                    </a:lnTo>
                    <a:lnTo>
                      <a:pt x="1180046" y="1388870"/>
                    </a:lnTo>
                    <a:cubicBezTo>
                      <a:pt x="1194277" y="1260154"/>
                      <a:pt x="1202107" y="1105989"/>
                      <a:pt x="1202107" y="923711"/>
                    </a:cubicBezTo>
                    <a:cubicBezTo>
                      <a:pt x="1202107" y="650293"/>
                      <a:pt x="1183967" y="396288"/>
                      <a:pt x="1152901" y="185587"/>
                    </a:cubicBezTo>
                    <a:close/>
                    <a:moveTo>
                      <a:pt x="909077" y="78964"/>
                    </a:moveTo>
                    <a:cubicBezTo>
                      <a:pt x="921702" y="78964"/>
                      <a:pt x="931936" y="449889"/>
                      <a:pt x="931936" y="907448"/>
                    </a:cubicBezTo>
                    <a:cubicBezTo>
                      <a:pt x="931936" y="1365007"/>
                      <a:pt x="921996" y="1540282"/>
                      <a:pt x="909372" y="1540282"/>
                    </a:cubicBezTo>
                    <a:cubicBezTo>
                      <a:pt x="896747" y="1540282"/>
                      <a:pt x="886217" y="1365007"/>
                      <a:pt x="886217" y="907448"/>
                    </a:cubicBezTo>
                    <a:cubicBezTo>
                      <a:pt x="886217" y="449889"/>
                      <a:pt x="896452" y="78964"/>
                      <a:pt x="909077" y="78964"/>
                    </a:cubicBezTo>
                    <a:close/>
                    <a:moveTo>
                      <a:pt x="694273" y="78964"/>
                    </a:moveTo>
                    <a:lnTo>
                      <a:pt x="675074" y="185587"/>
                    </a:lnTo>
                    <a:cubicBezTo>
                      <a:pt x="644007" y="396288"/>
                      <a:pt x="625867" y="650293"/>
                      <a:pt x="625867" y="923711"/>
                    </a:cubicBezTo>
                    <a:cubicBezTo>
                      <a:pt x="625867" y="1105989"/>
                      <a:pt x="634162" y="1260154"/>
                      <a:pt x="649090" y="1388870"/>
                    </a:cubicBezTo>
                    <a:lnTo>
                      <a:pt x="667939" y="1509852"/>
                    </a:lnTo>
                    <a:lnTo>
                      <a:pt x="667622" y="1509357"/>
                    </a:lnTo>
                    <a:cubicBezTo>
                      <a:pt x="602858" y="1381496"/>
                      <a:pt x="562367" y="1181238"/>
                      <a:pt x="562367" y="891653"/>
                    </a:cubicBezTo>
                    <a:cubicBezTo>
                      <a:pt x="562367" y="602068"/>
                      <a:pt x="601724" y="339898"/>
                      <a:pt x="665354" y="150124"/>
                    </a:cubicBezTo>
                    <a:close/>
                    <a:moveTo>
                      <a:pt x="1313437" y="69972"/>
                    </a:moveTo>
                    <a:lnTo>
                      <a:pt x="1373656" y="150123"/>
                    </a:lnTo>
                    <a:cubicBezTo>
                      <a:pt x="1491296" y="339897"/>
                      <a:pt x="1564057" y="602067"/>
                      <a:pt x="1564057" y="891652"/>
                    </a:cubicBezTo>
                    <a:cubicBezTo>
                      <a:pt x="1564057" y="1181237"/>
                      <a:pt x="1493392" y="1381495"/>
                      <a:pt x="1377849" y="1509356"/>
                    </a:cubicBezTo>
                    <a:lnTo>
                      <a:pt x="1364238" y="1521230"/>
                    </a:lnTo>
                    <a:lnTo>
                      <a:pt x="1397483" y="1463418"/>
                    </a:lnTo>
                    <a:cubicBezTo>
                      <a:pt x="1458729" y="1327075"/>
                      <a:pt x="1494207" y="1143276"/>
                      <a:pt x="1494207" y="904156"/>
                    </a:cubicBezTo>
                    <a:cubicBezTo>
                      <a:pt x="1494207" y="585329"/>
                      <a:pt x="1429264" y="296686"/>
                      <a:pt x="1324265" y="87749"/>
                    </a:cubicBezTo>
                    <a:close/>
                    <a:moveTo>
                      <a:pt x="514537" y="69972"/>
                    </a:moveTo>
                    <a:lnTo>
                      <a:pt x="503710" y="87749"/>
                    </a:lnTo>
                    <a:cubicBezTo>
                      <a:pt x="398711" y="296686"/>
                      <a:pt x="333767" y="585329"/>
                      <a:pt x="333767" y="904156"/>
                    </a:cubicBezTo>
                    <a:cubicBezTo>
                      <a:pt x="333767" y="1143276"/>
                      <a:pt x="371350" y="1327075"/>
                      <a:pt x="435228" y="1463418"/>
                    </a:cubicBezTo>
                    <a:lnTo>
                      <a:pt x="466954" y="1516489"/>
                    </a:lnTo>
                    <a:lnTo>
                      <a:pt x="458512" y="1509356"/>
                    </a:lnTo>
                    <a:cubicBezTo>
                      <a:pt x="338775" y="1381495"/>
                      <a:pt x="263917" y="1181237"/>
                      <a:pt x="263917" y="891652"/>
                    </a:cubicBezTo>
                    <a:cubicBezTo>
                      <a:pt x="263917" y="602067"/>
                      <a:pt x="336679" y="339897"/>
                      <a:pt x="454318" y="150123"/>
                    </a:cubicBezTo>
                    <a:close/>
                    <a:moveTo>
                      <a:pt x="1320002" y="1"/>
                    </a:moveTo>
                    <a:lnTo>
                      <a:pt x="1335003" y="8078"/>
                    </a:lnTo>
                    <a:cubicBezTo>
                      <a:pt x="1616825" y="179208"/>
                      <a:pt x="1808140" y="512969"/>
                      <a:pt x="1808140" y="896678"/>
                    </a:cubicBezTo>
                    <a:cubicBezTo>
                      <a:pt x="1808140" y="1245505"/>
                      <a:pt x="1654585" y="1459830"/>
                      <a:pt x="1417518" y="1571519"/>
                    </a:cubicBezTo>
                    <a:lnTo>
                      <a:pt x="1404371" y="1576282"/>
                    </a:lnTo>
                    <a:lnTo>
                      <a:pt x="1499334" y="1512299"/>
                    </a:lnTo>
                    <a:cubicBezTo>
                      <a:pt x="1647607" y="1385573"/>
                      <a:pt x="1738290" y="1187094"/>
                      <a:pt x="1738290" y="900079"/>
                    </a:cubicBezTo>
                    <a:cubicBezTo>
                      <a:pt x="1738290" y="541311"/>
                      <a:pt x="1592395" y="224999"/>
                      <a:pt x="1370490" y="38216"/>
                    </a:cubicBezTo>
                    <a:close/>
                    <a:moveTo>
                      <a:pt x="488138" y="0"/>
                    </a:moveTo>
                    <a:lnTo>
                      <a:pt x="437650" y="38215"/>
                    </a:lnTo>
                    <a:cubicBezTo>
                      <a:pt x="215746" y="224998"/>
                      <a:pt x="69850" y="541310"/>
                      <a:pt x="69850" y="900078"/>
                    </a:cubicBezTo>
                    <a:cubicBezTo>
                      <a:pt x="69850" y="1187093"/>
                      <a:pt x="165914" y="1385572"/>
                      <a:pt x="319569" y="1512298"/>
                    </a:cubicBezTo>
                    <a:lnTo>
                      <a:pt x="414761" y="1574414"/>
                    </a:lnTo>
                    <a:lnTo>
                      <a:pt x="406569" y="1571518"/>
                    </a:lnTo>
                    <a:cubicBezTo>
                      <a:pt x="162668" y="1459829"/>
                      <a:pt x="0" y="1245504"/>
                      <a:pt x="0" y="896677"/>
                    </a:cubicBezTo>
                    <a:cubicBezTo>
                      <a:pt x="0" y="512968"/>
                      <a:pt x="191315" y="179207"/>
                      <a:pt x="473137" y="8077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25" name="グループ化 824">
                <a:extLst>
                  <a:ext uri="{FF2B5EF4-FFF2-40B4-BE49-F238E27FC236}">
                    <a16:creationId xmlns:a16="http://schemas.microsoft.com/office/drawing/2014/main" id="{D7271CBC-2909-42E1-A44F-98C6CDB0933B}"/>
                  </a:ext>
                </a:extLst>
              </p:cNvPr>
              <p:cNvGrpSpPr/>
              <p:nvPr/>
            </p:nvGrpSpPr>
            <p:grpSpPr>
              <a:xfrm>
                <a:off x="5124609" y="3554329"/>
                <a:ext cx="1625600" cy="1389769"/>
                <a:chOff x="577850" y="1631950"/>
                <a:chExt cx="2205979" cy="1885950"/>
              </a:xfrm>
              <a:solidFill>
                <a:srgbClr val="FFFFCC">
                  <a:alpha val="40000"/>
                </a:srgbClr>
              </a:solidFill>
            </p:grpSpPr>
            <p:sp>
              <p:nvSpPr>
                <p:cNvPr id="826" name="楕円 825">
                  <a:extLst>
                    <a:ext uri="{FF2B5EF4-FFF2-40B4-BE49-F238E27FC236}">
                      <a16:creationId xmlns:a16="http://schemas.microsoft.com/office/drawing/2014/main" id="{E6BCF38C-8C34-472F-AE4D-5C90CB75527B}"/>
                    </a:ext>
                  </a:extLst>
                </p:cNvPr>
                <p:cNvSpPr/>
                <p:nvPr/>
              </p:nvSpPr>
              <p:spPr>
                <a:xfrm>
                  <a:off x="1352550" y="1631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7" name="楕円 826">
                  <a:extLst>
                    <a:ext uri="{FF2B5EF4-FFF2-40B4-BE49-F238E27FC236}">
                      <a16:creationId xmlns:a16="http://schemas.microsoft.com/office/drawing/2014/main" id="{D164C5E3-B751-475E-90A8-450E33FB4378}"/>
                    </a:ext>
                  </a:extLst>
                </p:cNvPr>
                <p:cNvSpPr/>
                <p:nvPr/>
              </p:nvSpPr>
              <p:spPr>
                <a:xfrm>
                  <a:off x="1936750" y="17907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8" name="楕円 827">
                  <a:extLst>
                    <a:ext uri="{FF2B5EF4-FFF2-40B4-BE49-F238E27FC236}">
                      <a16:creationId xmlns:a16="http://schemas.microsoft.com/office/drawing/2014/main" id="{E4C19114-11FA-412E-8B0B-690BEF505BA5}"/>
                    </a:ext>
                  </a:extLst>
                </p:cNvPr>
                <p:cNvSpPr/>
                <p:nvPr/>
              </p:nvSpPr>
              <p:spPr>
                <a:xfrm>
                  <a:off x="1587500" y="20637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9" name="楕円 828">
                  <a:extLst>
                    <a:ext uri="{FF2B5EF4-FFF2-40B4-BE49-F238E27FC236}">
                      <a16:creationId xmlns:a16="http://schemas.microsoft.com/office/drawing/2014/main" id="{2A26CD75-02F3-420F-AE4A-B7F6D661EFB0}"/>
                    </a:ext>
                  </a:extLst>
                </p:cNvPr>
                <p:cNvSpPr/>
                <p:nvPr/>
              </p:nvSpPr>
              <p:spPr>
                <a:xfrm>
                  <a:off x="1123950" y="22733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0" name="楕円 829">
                  <a:extLst>
                    <a:ext uri="{FF2B5EF4-FFF2-40B4-BE49-F238E27FC236}">
                      <a16:creationId xmlns:a16="http://schemas.microsoft.com/office/drawing/2014/main" id="{DE5E0856-440D-4D59-BBB7-20CAD525DC42}"/>
                    </a:ext>
                  </a:extLst>
                </p:cNvPr>
                <p:cNvSpPr/>
                <p:nvPr/>
              </p:nvSpPr>
              <p:spPr>
                <a:xfrm>
                  <a:off x="1638300" y="25146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1" name="楕円 830">
                  <a:extLst>
                    <a:ext uri="{FF2B5EF4-FFF2-40B4-BE49-F238E27FC236}">
                      <a16:creationId xmlns:a16="http://schemas.microsoft.com/office/drawing/2014/main" id="{246B644E-7A21-4144-9CE5-801AD198A048}"/>
                    </a:ext>
                  </a:extLst>
                </p:cNvPr>
                <p:cNvSpPr/>
                <p:nvPr/>
              </p:nvSpPr>
              <p:spPr>
                <a:xfrm>
                  <a:off x="1993900" y="2266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2" name="楕円 831">
                  <a:extLst>
                    <a:ext uri="{FF2B5EF4-FFF2-40B4-BE49-F238E27FC236}">
                      <a16:creationId xmlns:a16="http://schemas.microsoft.com/office/drawing/2014/main" id="{A4F9B36B-7CA3-4F98-BE9D-1241F406E7BA}"/>
                    </a:ext>
                  </a:extLst>
                </p:cNvPr>
                <p:cNvSpPr/>
                <p:nvPr/>
              </p:nvSpPr>
              <p:spPr>
                <a:xfrm>
                  <a:off x="1327150" y="27432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3" name="楕円 832">
                  <a:extLst>
                    <a:ext uri="{FF2B5EF4-FFF2-40B4-BE49-F238E27FC236}">
                      <a16:creationId xmlns:a16="http://schemas.microsoft.com/office/drawing/2014/main" id="{881C2346-710E-4CCC-86FF-97E92FAD3C63}"/>
                    </a:ext>
                  </a:extLst>
                </p:cNvPr>
                <p:cNvSpPr/>
                <p:nvPr/>
              </p:nvSpPr>
              <p:spPr>
                <a:xfrm rot="688545">
                  <a:off x="882650" y="25654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4" name="楕円 833">
                  <a:extLst>
                    <a:ext uri="{FF2B5EF4-FFF2-40B4-BE49-F238E27FC236}">
                      <a16:creationId xmlns:a16="http://schemas.microsoft.com/office/drawing/2014/main" id="{7B19CC19-D55F-4566-B0E4-F33F8FA46330}"/>
                    </a:ext>
                  </a:extLst>
                </p:cNvPr>
                <p:cNvSpPr/>
                <p:nvPr/>
              </p:nvSpPr>
              <p:spPr>
                <a:xfrm rot="688545">
                  <a:off x="933450" y="1911351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5" name="楕円 834">
                  <a:extLst>
                    <a:ext uri="{FF2B5EF4-FFF2-40B4-BE49-F238E27FC236}">
                      <a16:creationId xmlns:a16="http://schemas.microsoft.com/office/drawing/2014/main" id="{EBC7209A-656B-46D1-9088-713F3D744F45}"/>
                    </a:ext>
                  </a:extLst>
                </p:cNvPr>
                <p:cNvSpPr/>
                <p:nvPr/>
              </p:nvSpPr>
              <p:spPr>
                <a:xfrm rot="20966557">
                  <a:off x="2543635" y="2114552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6" name="楕円 835">
                  <a:extLst>
                    <a:ext uri="{FF2B5EF4-FFF2-40B4-BE49-F238E27FC236}">
                      <a16:creationId xmlns:a16="http://schemas.microsoft.com/office/drawing/2014/main" id="{B381037B-F92F-480A-9CF0-A7FA1AD193FC}"/>
                    </a:ext>
                  </a:extLst>
                </p:cNvPr>
                <p:cNvSpPr/>
                <p:nvPr/>
              </p:nvSpPr>
              <p:spPr>
                <a:xfrm rot="20966557">
                  <a:off x="2466328" y="2620238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7" name="楕円 836">
                  <a:extLst>
                    <a:ext uri="{FF2B5EF4-FFF2-40B4-BE49-F238E27FC236}">
                      <a16:creationId xmlns:a16="http://schemas.microsoft.com/office/drawing/2014/main" id="{BB8E9AA7-6620-4427-B833-E54BFC277D6D}"/>
                    </a:ext>
                  </a:extLst>
                </p:cNvPr>
                <p:cNvSpPr/>
                <p:nvPr/>
              </p:nvSpPr>
              <p:spPr>
                <a:xfrm>
                  <a:off x="1930400" y="27940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8" name="楕円 837">
                  <a:extLst>
                    <a:ext uri="{FF2B5EF4-FFF2-40B4-BE49-F238E27FC236}">
                      <a16:creationId xmlns:a16="http://schemas.microsoft.com/office/drawing/2014/main" id="{D5D06CB1-2667-40E8-BD2E-6FB6B64431BE}"/>
                    </a:ext>
                  </a:extLst>
                </p:cNvPr>
                <p:cNvSpPr/>
                <p:nvPr/>
              </p:nvSpPr>
              <p:spPr>
                <a:xfrm>
                  <a:off x="1689100" y="31432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9" name="楕円 838">
                  <a:extLst>
                    <a:ext uri="{FF2B5EF4-FFF2-40B4-BE49-F238E27FC236}">
                      <a16:creationId xmlns:a16="http://schemas.microsoft.com/office/drawing/2014/main" id="{ED8F6F87-0440-4CDC-B414-6D2C17EB50EF}"/>
                    </a:ext>
                  </a:extLst>
                </p:cNvPr>
                <p:cNvSpPr/>
                <p:nvPr/>
              </p:nvSpPr>
              <p:spPr>
                <a:xfrm rot="688545">
                  <a:off x="730250" y="29654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0" name="楕円 839">
                  <a:extLst>
                    <a:ext uri="{FF2B5EF4-FFF2-40B4-BE49-F238E27FC236}">
                      <a16:creationId xmlns:a16="http://schemas.microsoft.com/office/drawing/2014/main" id="{4F6D4AEF-B98E-45B4-B606-743496FCB626}"/>
                    </a:ext>
                  </a:extLst>
                </p:cNvPr>
                <p:cNvSpPr/>
                <p:nvPr/>
              </p:nvSpPr>
              <p:spPr>
                <a:xfrm>
                  <a:off x="1117600" y="30924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1" name="楕円 840">
                  <a:extLst>
                    <a:ext uri="{FF2B5EF4-FFF2-40B4-BE49-F238E27FC236}">
                      <a16:creationId xmlns:a16="http://schemas.microsoft.com/office/drawing/2014/main" id="{6B62F528-5154-4F6E-B1DE-1A55FF7EFD33}"/>
                    </a:ext>
                  </a:extLst>
                </p:cNvPr>
                <p:cNvSpPr/>
                <p:nvPr/>
              </p:nvSpPr>
              <p:spPr>
                <a:xfrm rot="20966557">
                  <a:off x="2275828" y="3071088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2" name="楕円 841">
                  <a:extLst>
                    <a:ext uri="{FF2B5EF4-FFF2-40B4-BE49-F238E27FC236}">
                      <a16:creationId xmlns:a16="http://schemas.microsoft.com/office/drawing/2014/main" id="{0F15A94D-2EFE-4A6B-8A1A-E0A532C674B8}"/>
                    </a:ext>
                  </a:extLst>
                </p:cNvPr>
                <p:cNvSpPr/>
                <p:nvPr/>
              </p:nvSpPr>
              <p:spPr>
                <a:xfrm rot="688545">
                  <a:off x="577850" y="22352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3" name="楕円 842">
                  <a:extLst>
                    <a:ext uri="{FF2B5EF4-FFF2-40B4-BE49-F238E27FC236}">
                      <a16:creationId xmlns:a16="http://schemas.microsoft.com/office/drawing/2014/main" id="{41212A2B-1170-49C5-A04F-830DAF6728CE}"/>
                    </a:ext>
                  </a:extLst>
                </p:cNvPr>
                <p:cNvSpPr/>
                <p:nvPr/>
              </p:nvSpPr>
              <p:spPr>
                <a:xfrm>
                  <a:off x="2324100" y="16764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4" name="楕円 843">
                  <a:extLst>
                    <a:ext uri="{FF2B5EF4-FFF2-40B4-BE49-F238E27FC236}">
                      <a16:creationId xmlns:a16="http://schemas.microsoft.com/office/drawing/2014/main" id="{DF730744-D826-4C72-846D-65021FC9AA3B}"/>
                    </a:ext>
                  </a:extLst>
                </p:cNvPr>
                <p:cNvSpPr/>
                <p:nvPr/>
              </p:nvSpPr>
              <p:spPr>
                <a:xfrm rot="20966557">
                  <a:off x="2733029" y="2931387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5" name="楕円 844">
                  <a:extLst>
                    <a:ext uri="{FF2B5EF4-FFF2-40B4-BE49-F238E27FC236}">
                      <a16:creationId xmlns:a16="http://schemas.microsoft.com/office/drawing/2014/main" id="{70825BD8-F11A-4B10-9C99-0C12CE2ED0F6}"/>
                    </a:ext>
                  </a:extLst>
                </p:cNvPr>
                <p:cNvSpPr/>
                <p:nvPr/>
              </p:nvSpPr>
              <p:spPr>
                <a:xfrm>
                  <a:off x="1339850" y="34163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6" name="楕円 845">
                  <a:extLst>
                    <a:ext uri="{FF2B5EF4-FFF2-40B4-BE49-F238E27FC236}">
                      <a16:creationId xmlns:a16="http://schemas.microsoft.com/office/drawing/2014/main" id="{59B8D494-68BC-4B8B-B019-341F32714403}"/>
                    </a:ext>
                  </a:extLst>
                </p:cNvPr>
                <p:cNvSpPr/>
                <p:nvPr/>
              </p:nvSpPr>
              <p:spPr>
                <a:xfrm>
                  <a:off x="2057400" y="3409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92" name="グループ化 691">
              <a:extLst>
                <a:ext uri="{FF2B5EF4-FFF2-40B4-BE49-F238E27FC236}">
                  <a16:creationId xmlns:a16="http://schemas.microsoft.com/office/drawing/2014/main" id="{18E908D2-0560-4005-9FEF-CB8BAEB91D05}"/>
                </a:ext>
              </a:extLst>
            </p:cNvPr>
            <p:cNvGrpSpPr/>
            <p:nvPr/>
          </p:nvGrpSpPr>
          <p:grpSpPr>
            <a:xfrm rot="20834901">
              <a:off x="7014944" y="1420119"/>
              <a:ext cx="647727" cy="905794"/>
              <a:chOff x="4953000" y="2357246"/>
              <a:chExt cx="1968818" cy="2753234"/>
            </a:xfrm>
          </p:grpSpPr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64C93DBA-8AF2-450E-92F5-D4931FD08E1F}"/>
                  </a:ext>
                </a:extLst>
              </p:cNvPr>
              <p:cNvSpPr/>
              <p:nvPr/>
            </p:nvSpPr>
            <p:spPr>
              <a:xfrm>
                <a:off x="4953000" y="3260770"/>
                <a:ext cx="1968818" cy="1849710"/>
              </a:xfrm>
              <a:custGeom>
                <a:avLst/>
                <a:gdLst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1849710"/>
                  <a:gd name="connsiteX1" fmla="*/ 1968818 w 1968818"/>
                  <a:gd name="connsiteY1" fmla="*/ 1048680 h 1849710"/>
                  <a:gd name="connsiteX2" fmla="*/ 997109 w 1968818"/>
                  <a:gd name="connsiteY2" fmla="*/ 1849710 h 1849710"/>
                  <a:gd name="connsiteX3" fmla="*/ 0 w 1968818"/>
                  <a:gd name="connsiteY3" fmla="*/ 1048680 h 1849710"/>
                  <a:gd name="connsiteX4" fmla="*/ 984409 w 1968818"/>
                  <a:gd name="connsiteY4" fmla="*/ 0 h 1849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8818" h="1849710">
                    <a:moveTo>
                      <a:pt x="984409" y="0"/>
                    </a:moveTo>
                    <a:cubicBezTo>
                      <a:pt x="1528083" y="0"/>
                      <a:pt x="1968818" y="469510"/>
                      <a:pt x="1968818" y="1048680"/>
                    </a:cubicBezTo>
                    <a:cubicBezTo>
                      <a:pt x="1968818" y="1627850"/>
                      <a:pt x="1540783" y="1849710"/>
                      <a:pt x="997109" y="1849710"/>
                    </a:cubicBezTo>
                    <a:cubicBezTo>
                      <a:pt x="453435" y="1849710"/>
                      <a:pt x="0" y="1627850"/>
                      <a:pt x="0" y="1048680"/>
                    </a:cubicBezTo>
                    <a:cubicBezTo>
                      <a:pt x="0" y="469510"/>
                      <a:pt x="440735" y="0"/>
                      <a:pt x="984409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800000"/>
                  </a:gs>
                  <a:gs pos="0">
                    <a:srgbClr val="800000"/>
                  </a:gs>
                  <a:gs pos="25000">
                    <a:srgbClr val="C00000"/>
                  </a:gs>
                  <a:gs pos="50000">
                    <a:srgbClr val="FF0000"/>
                  </a:gs>
                  <a:gs pos="75000">
                    <a:srgbClr val="C00000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5E246A55-D1D8-478F-9531-10A0924529BC}"/>
                  </a:ext>
                </a:extLst>
              </p:cNvPr>
              <p:cNvSpPr/>
              <p:nvPr/>
            </p:nvSpPr>
            <p:spPr>
              <a:xfrm>
                <a:off x="5404163" y="2357246"/>
                <a:ext cx="1044745" cy="1147102"/>
              </a:xfrm>
              <a:custGeom>
                <a:avLst/>
                <a:gdLst>
                  <a:gd name="connsiteX0" fmla="*/ 434196 w 1044745"/>
                  <a:gd name="connsiteY0" fmla="*/ 0 h 1147102"/>
                  <a:gd name="connsiteX1" fmla="*/ 636836 w 1044745"/>
                  <a:gd name="connsiteY1" fmla="*/ 0 h 1147102"/>
                  <a:gd name="connsiteX2" fmla="*/ 617647 w 1044745"/>
                  <a:gd name="connsiteY2" fmla="*/ 202779 h 1147102"/>
                  <a:gd name="connsiteX3" fmla="*/ 957834 w 1044745"/>
                  <a:gd name="connsiteY3" fmla="*/ 995736 h 1147102"/>
                  <a:gd name="connsiteX4" fmla="*/ 987097 w 1044745"/>
                  <a:gd name="connsiteY4" fmla="*/ 1019633 h 1147102"/>
                  <a:gd name="connsiteX5" fmla="*/ 986105 w 1044745"/>
                  <a:gd name="connsiteY5" fmla="*/ 1019887 h 1147102"/>
                  <a:gd name="connsiteX6" fmla="*/ 998335 w 1044745"/>
                  <a:gd name="connsiteY6" fmla="*/ 1028034 h 1147102"/>
                  <a:gd name="connsiteX7" fmla="*/ 1043041 w 1044745"/>
                  <a:gd name="connsiteY7" fmla="*/ 1093324 h 1147102"/>
                  <a:gd name="connsiteX8" fmla="*/ 923300 w 1044745"/>
                  <a:gd name="connsiteY8" fmla="*/ 1067038 h 1147102"/>
                  <a:gd name="connsiteX9" fmla="*/ 903103 w 1044745"/>
                  <a:gd name="connsiteY9" fmla="*/ 1051543 h 1147102"/>
                  <a:gd name="connsiteX10" fmla="*/ 902929 w 1044745"/>
                  <a:gd name="connsiteY10" fmla="*/ 1061526 h 1147102"/>
                  <a:gd name="connsiteX11" fmla="*/ 890594 w 1044745"/>
                  <a:gd name="connsiteY11" fmla="*/ 1080155 h 1147102"/>
                  <a:gd name="connsiteX12" fmla="*/ 840563 w 1044745"/>
                  <a:gd name="connsiteY12" fmla="*/ 1066153 h 1147102"/>
                  <a:gd name="connsiteX13" fmla="*/ 821830 w 1044745"/>
                  <a:gd name="connsiteY13" fmla="*/ 1047600 h 1147102"/>
                  <a:gd name="connsiteX14" fmla="*/ 818825 w 1044745"/>
                  <a:gd name="connsiteY14" fmla="*/ 1048084 h 1147102"/>
                  <a:gd name="connsiteX15" fmla="*/ 818812 w 1044745"/>
                  <a:gd name="connsiteY15" fmla="*/ 1050720 h 1147102"/>
                  <a:gd name="connsiteX16" fmla="*/ 793335 w 1044745"/>
                  <a:gd name="connsiteY16" fmla="*/ 1095998 h 1147102"/>
                  <a:gd name="connsiteX17" fmla="*/ 771441 w 1044745"/>
                  <a:gd name="connsiteY17" fmla="*/ 1091548 h 1147102"/>
                  <a:gd name="connsiteX18" fmla="*/ 752615 w 1044745"/>
                  <a:gd name="connsiteY18" fmla="*/ 1073369 h 1147102"/>
                  <a:gd name="connsiteX19" fmla="*/ 744200 w 1044745"/>
                  <a:gd name="connsiteY19" fmla="*/ 1090542 h 1147102"/>
                  <a:gd name="connsiteX20" fmla="*/ 726661 w 1044745"/>
                  <a:gd name="connsiteY20" fmla="*/ 1102347 h 1147102"/>
                  <a:gd name="connsiteX21" fmla="*/ 684951 w 1044745"/>
                  <a:gd name="connsiteY21" fmla="*/ 1087041 h 1147102"/>
                  <a:gd name="connsiteX22" fmla="*/ 674743 w 1044745"/>
                  <a:gd name="connsiteY22" fmla="*/ 1073311 h 1147102"/>
                  <a:gd name="connsiteX23" fmla="*/ 667148 w 1044745"/>
                  <a:gd name="connsiteY23" fmla="*/ 1099566 h 1147102"/>
                  <a:gd name="connsiteX24" fmla="*/ 644892 w 1044745"/>
                  <a:gd name="connsiteY24" fmla="*/ 1119166 h 1147102"/>
                  <a:gd name="connsiteX25" fmla="*/ 585560 w 1044745"/>
                  <a:gd name="connsiteY25" fmla="*/ 1084238 h 1147102"/>
                  <a:gd name="connsiteX26" fmla="*/ 585380 w 1044745"/>
                  <a:gd name="connsiteY26" fmla="*/ 1083931 h 1147102"/>
                  <a:gd name="connsiteX27" fmla="*/ 581515 w 1044745"/>
                  <a:gd name="connsiteY27" fmla="*/ 1098008 h 1147102"/>
                  <a:gd name="connsiteX28" fmla="*/ 533246 w 1044745"/>
                  <a:gd name="connsiteY28" fmla="*/ 1147102 h 1147102"/>
                  <a:gd name="connsiteX29" fmla="*/ 484976 w 1044745"/>
                  <a:gd name="connsiteY29" fmla="*/ 1098008 h 1147102"/>
                  <a:gd name="connsiteX30" fmla="*/ 481111 w 1044745"/>
                  <a:gd name="connsiteY30" fmla="*/ 1083932 h 1147102"/>
                  <a:gd name="connsiteX31" fmla="*/ 480933 w 1044745"/>
                  <a:gd name="connsiteY31" fmla="*/ 1084238 h 1147102"/>
                  <a:gd name="connsiteX32" fmla="*/ 421601 w 1044745"/>
                  <a:gd name="connsiteY32" fmla="*/ 1119166 h 1147102"/>
                  <a:gd name="connsiteX33" fmla="*/ 399345 w 1044745"/>
                  <a:gd name="connsiteY33" fmla="*/ 1099566 h 1147102"/>
                  <a:gd name="connsiteX34" fmla="*/ 395677 w 1044745"/>
                  <a:gd name="connsiteY34" fmla="*/ 1086884 h 1147102"/>
                  <a:gd name="connsiteX35" fmla="*/ 394373 w 1044745"/>
                  <a:gd name="connsiteY35" fmla="*/ 1088536 h 1147102"/>
                  <a:gd name="connsiteX36" fmla="*/ 346414 w 1044745"/>
                  <a:gd name="connsiteY36" fmla="*/ 1108513 h 1147102"/>
                  <a:gd name="connsiteX37" fmla="*/ 331906 w 1044745"/>
                  <a:gd name="connsiteY37" fmla="*/ 1091522 h 1147102"/>
                  <a:gd name="connsiteX38" fmla="*/ 327704 w 1044745"/>
                  <a:gd name="connsiteY38" fmla="*/ 1061549 h 1147102"/>
                  <a:gd name="connsiteX39" fmla="*/ 323419 w 1044745"/>
                  <a:gd name="connsiteY39" fmla="*/ 1067744 h 1147102"/>
                  <a:gd name="connsiteX40" fmla="*/ 243700 w 1044745"/>
                  <a:gd name="connsiteY40" fmla="*/ 1111148 h 1147102"/>
                  <a:gd name="connsiteX41" fmla="*/ 230811 w 1044745"/>
                  <a:gd name="connsiteY41" fmla="*/ 1060819 h 1147102"/>
                  <a:gd name="connsiteX42" fmla="*/ 232477 w 1044745"/>
                  <a:gd name="connsiteY42" fmla="*/ 1054476 h 1147102"/>
                  <a:gd name="connsiteX43" fmla="*/ 218873 w 1044745"/>
                  <a:gd name="connsiteY43" fmla="*/ 1063779 h 1147102"/>
                  <a:gd name="connsiteX44" fmla="*/ 167141 w 1044745"/>
                  <a:gd name="connsiteY44" fmla="*/ 1068559 h 1147102"/>
                  <a:gd name="connsiteX45" fmla="*/ 158355 w 1044745"/>
                  <a:gd name="connsiteY45" fmla="*/ 1048016 h 1147102"/>
                  <a:gd name="connsiteX46" fmla="*/ 159682 w 1044745"/>
                  <a:gd name="connsiteY46" fmla="*/ 1039960 h 1147102"/>
                  <a:gd name="connsiteX47" fmla="*/ 145017 w 1044745"/>
                  <a:gd name="connsiteY47" fmla="*/ 1051600 h 1147102"/>
                  <a:gd name="connsiteX48" fmla="*/ 1289 w 1044745"/>
                  <a:gd name="connsiteY48" fmla="*/ 1106909 h 1147102"/>
                  <a:gd name="connsiteX49" fmla="*/ 109129 w 1044745"/>
                  <a:gd name="connsiteY49" fmla="*/ 996967 h 1147102"/>
                  <a:gd name="connsiteX50" fmla="*/ 115536 w 1044745"/>
                  <a:gd name="connsiteY50" fmla="*/ 993342 h 1147102"/>
                  <a:gd name="connsiteX51" fmla="*/ 187643 w 1044745"/>
                  <a:gd name="connsiteY51" fmla="*/ 919448 h 1147102"/>
                  <a:gd name="connsiteX52" fmla="*/ 453385 w 1044745"/>
                  <a:gd name="connsiteY52" fmla="*/ 202779 h 1147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044745" h="1147102">
                    <a:moveTo>
                      <a:pt x="434196" y="0"/>
                    </a:moveTo>
                    <a:lnTo>
                      <a:pt x="636836" y="0"/>
                    </a:lnTo>
                    <a:lnTo>
                      <a:pt x="617647" y="202779"/>
                    </a:lnTo>
                    <a:cubicBezTo>
                      <a:pt x="617647" y="519513"/>
                      <a:pt x="749459" y="803450"/>
                      <a:pt x="957834" y="995736"/>
                    </a:cubicBezTo>
                    <a:lnTo>
                      <a:pt x="987097" y="1019633"/>
                    </a:lnTo>
                    <a:lnTo>
                      <a:pt x="986105" y="1019887"/>
                    </a:lnTo>
                    <a:lnTo>
                      <a:pt x="998335" y="1028034"/>
                    </a:lnTo>
                    <a:cubicBezTo>
                      <a:pt x="1031836" y="1053881"/>
                      <a:pt x="1050725" y="1080014"/>
                      <a:pt x="1043041" y="1093324"/>
                    </a:cubicBezTo>
                    <a:cubicBezTo>
                      <a:pt x="1032794" y="1111071"/>
                      <a:pt x="979185" y="1099303"/>
                      <a:pt x="923300" y="1067038"/>
                    </a:cubicBezTo>
                    <a:lnTo>
                      <a:pt x="903103" y="1051543"/>
                    </a:lnTo>
                    <a:lnTo>
                      <a:pt x="902929" y="1061526"/>
                    </a:lnTo>
                    <a:cubicBezTo>
                      <a:pt x="900814" y="1070156"/>
                      <a:pt x="896736" y="1076608"/>
                      <a:pt x="890594" y="1080155"/>
                    </a:cubicBezTo>
                    <a:cubicBezTo>
                      <a:pt x="878308" y="1087247"/>
                      <a:pt x="860088" y="1081378"/>
                      <a:pt x="840563" y="1066153"/>
                    </a:cubicBezTo>
                    <a:lnTo>
                      <a:pt x="821830" y="1047600"/>
                    </a:lnTo>
                    <a:lnTo>
                      <a:pt x="818825" y="1048084"/>
                    </a:lnTo>
                    <a:lnTo>
                      <a:pt x="818812" y="1050720"/>
                    </a:lnTo>
                    <a:cubicBezTo>
                      <a:pt x="815771" y="1075293"/>
                      <a:pt x="807038" y="1092326"/>
                      <a:pt x="793335" y="1095998"/>
                    </a:cubicBezTo>
                    <a:cubicBezTo>
                      <a:pt x="786484" y="1097834"/>
                      <a:pt x="779038" y="1096156"/>
                      <a:pt x="771441" y="1091548"/>
                    </a:cubicBezTo>
                    <a:lnTo>
                      <a:pt x="752615" y="1073369"/>
                    </a:lnTo>
                    <a:lnTo>
                      <a:pt x="744200" y="1090542"/>
                    </a:lnTo>
                    <a:cubicBezTo>
                      <a:pt x="739407" y="1096401"/>
                      <a:pt x="733512" y="1100511"/>
                      <a:pt x="726661" y="1102347"/>
                    </a:cubicBezTo>
                    <a:cubicBezTo>
                      <a:pt x="712958" y="1106019"/>
                      <a:pt x="698022" y="1099901"/>
                      <a:pt x="684951" y="1087041"/>
                    </a:cubicBezTo>
                    <a:lnTo>
                      <a:pt x="674743" y="1073311"/>
                    </a:lnTo>
                    <a:lnTo>
                      <a:pt x="667148" y="1099566"/>
                    </a:lnTo>
                    <a:cubicBezTo>
                      <a:pt x="661455" y="1109872"/>
                      <a:pt x="653996" y="1116727"/>
                      <a:pt x="644892" y="1119166"/>
                    </a:cubicBezTo>
                    <a:cubicBezTo>
                      <a:pt x="626683" y="1124045"/>
                      <a:pt x="605344" y="1110340"/>
                      <a:pt x="585560" y="1084238"/>
                    </a:cubicBezTo>
                    <a:lnTo>
                      <a:pt x="585380" y="1083931"/>
                    </a:lnTo>
                    <a:lnTo>
                      <a:pt x="581515" y="1098008"/>
                    </a:lnTo>
                    <a:cubicBezTo>
                      <a:pt x="569162" y="1128340"/>
                      <a:pt x="552096" y="1147102"/>
                      <a:pt x="533246" y="1147102"/>
                    </a:cubicBezTo>
                    <a:cubicBezTo>
                      <a:pt x="514396" y="1147102"/>
                      <a:pt x="497329" y="1128341"/>
                      <a:pt x="484976" y="1098008"/>
                    </a:cubicBezTo>
                    <a:lnTo>
                      <a:pt x="481111" y="1083932"/>
                    </a:lnTo>
                    <a:lnTo>
                      <a:pt x="480933" y="1084238"/>
                    </a:lnTo>
                    <a:cubicBezTo>
                      <a:pt x="461149" y="1110340"/>
                      <a:pt x="439810" y="1124045"/>
                      <a:pt x="421601" y="1119166"/>
                    </a:cubicBezTo>
                    <a:cubicBezTo>
                      <a:pt x="412498" y="1116726"/>
                      <a:pt x="405038" y="1109871"/>
                      <a:pt x="399345" y="1099566"/>
                    </a:cubicBezTo>
                    <a:lnTo>
                      <a:pt x="395677" y="1086884"/>
                    </a:lnTo>
                    <a:lnTo>
                      <a:pt x="394373" y="1088536"/>
                    </a:lnTo>
                    <a:cubicBezTo>
                      <a:pt x="376842" y="1106021"/>
                      <a:pt x="359471" y="1114062"/>
                      <a:pt x="346414" y="1108513"/>
                    </a:cubicBezTo>
                    <a:cubicBezTo>
                      <a:pt x="339886" y="1105739"/>
                      <a:pt x="335054" y="1099832"/>
                      <a:pt x="331906" y="1091522"/>
                    </a:cubicBezTo>
                    <a:lnTo>
                      <a:pt x="327704" y="1061549"/>
                    </a:lnTo>
                    <a:lnTo>
                      <a:pt x="323419" y="1067744"/>
                    </a:lnTo>
                    <a:cubicBezTo>
                      <a:pt x="293908" y="1103260"/>
                      <a:pt x="262129" y="1121788"/>
                      <a:pt x="243700" y="1111148"/>
                    </a:cubicBezTo>
                    <a:cubicBezTo>
                      <a:pt x="231414" y="1104055"/>
                      <a:pt x="227388" y="1085341"/>
                      <a:pt x="230811" y="1060819"/>
                    </a:cubicBezTo>
                    <a:lnTo>
                      <a:pt x="232477" y="1054476"/>
                    </a:lnTo>
                    <a:lnTo>
                      <a:pt x="218873" y="1063779"/>
                    </a:lnTo>
                    <a:cubicBezTo>
                      <a:pt x="196929" y="1075246"/>
                      <a:pt x="177951" y="1077745"/>
                      <a:pt x="167141" y="1068559"/>
                    </a:cubicBezTo>
                    <a:cubicBezTo>
                      <a:pt x="161736" y="1063966"/>
                      <a:pt x="158884" y="1056886"/>
                      <a:pt x="158355" y="1048016"/>
                    </a:cubicBezTo>
                    <a:lnTo>
                      <a:pt x="159682" y="1039960"/>
                    </a:lnTo>
                    <a:lnTo>
                      <a:pt x="145017" y="1051600"/>
                    </a:lnTo>
                    <a:cubicBezTo>
                      <a:pt x="75548" y="1097234"/>
                      <a:pt x="11199" y="1121995"/>
                      <a:pt x="1289" y="1106909"/>
                    </a:cubicBezTo>
                    <a:cubicBezTo>
                      <a:pt x="-8621" y="1091823"/>
                      <a:pt x="39660" y="1042601"/>
                      <a:pt x="109129" y="996967"/>
                    </a:cubicBezTo>
                    <a:lnTo>
                      <a:pt x="115536" y="993342"/>
                    </a:lnTo>
                    <a:lnTo>
                      <a:pt x="187643" y="919448"/>
                    </a:lnTo>
                    <a:cubicBezTo>
                      <a:pt x="352467" y="731953"/>
                      <a:pt x="453385" y="479921"/>
                      <a:pt x="453385" y="20277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3300"/>
                  </a:gs>
                  <a:gs pos="100000">
                    <a:srgbClr val="006600"/>
                  </a:gs>
                  <a:gs pos="20000">
                    <a:srgbClr val="92D050"/>
                  </a:gs>
                  <a:gs pos="50000">
                    <a:srgbClr val="FFFFCC"/>
                  </a:gs>
                  <a:gs pos="80000">
                    <a:srgbClr val="92D050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8F7FEA5D-125F-4F7A-BEAB-046605EC8944}"/>
                  </a:ext>
                </a:extLst>
              </p:cNvPr>
              <p:cNvSpPr/>
              <p:nvPr/>
            </p:nvSpPr>
            <p:spPr>
              <a:xfrm>
                <a:off x="5033339" y="3453130"/>
                <a:ext cx="1808140" cy="1540950"/>
              </a:xfrm>
              <a:custGeom>
                <a:avLst/>
                <a:gdLst>
                  <a:gd name="connsiteX0" fmla="*/ 1133701 w 1808140"/>
                  <a:gd name="connsiteY0" fmla="*/ 78964 h 1576282"/>
                  <a:gd name="connsiteX1" fmla="*/ 1162620 w 1808140"/>
                  <a:gd name="connsiteY1" fmla="*/ 150124 h 1576282"/>
                  <a:gd name="connsiteX2" fmla="*/ 1265607 w 1808140"/>
                  <a:gd name="connsiteY2" fmla="*/ 891653 h 1576282"/>
                  <a:gd name="connsiteX3" fmla="*/ 1164888 w 1808140"/>
                  <a:gd name="connsiteY3" fmla="*/ 1509357 h 1576282"/>
                  <a:gd name="connsiteX4" fmla="*/ 1161214 w 1808140"/>
                  <a:gd name="connsiteY4" fmla="*/ 1515283 h 1576282"/>
                  <a:gd name="connsiteX5" fmla="*/ 1180046 w 1808140"/>
                  <a:gd name="connsiteY5" fmla="*/ 1388870 h 1576282"/>
                  <a:gd name="connsiteX6" fmla="*/ 1202107 w 1808140"/>
                  <a:gd name="connsiteY6" fmla="*/ 923711 h 1576282"/>
                  <a:gd name="connsiteX7" fmla="*/ 1152901 w 1808140"/>
                  <a:gd name="connsiteY7" fmla="*/ 185587 h 1576282"/>
                  <a:gd name="connsiteX8" fmla="*/ 909077 w 1808140"/>
                  <a:gd name="connsiteY8" fmla="*/ 78964 h 1576282"/>
                  <a:gd name="connsiteX9" fmla="*/ 931936 w 1808140"/>
                  <a:gd name="connsiteY9" fmla="*/ 907448 h 1576282"/>
                  <a:gd name="connsiteX10" fmla="*/ 909372 w 1808140"/>
                  <a:gd name="connsiteY10" fmla="*/ 1540282 h 1576282"/>
                  <a:gd name="connsiteX11" fmla="*/ 886217 w 1808140"/>
                  <a:gd name="connsiteY11" fmla="*/ 907448 h 1576282"/>
                  <a:gd name="connsiteX12" fmla="*/ 909077 w 1808140"/>
                  <a:gd name="connsiteY12" fmla="*/ 78964 h 1576282"/>
                  <a:gd name="connsiteX13" fmla="*/ 694273 w 1808140"/>
                  <a:gd name="connsiteY13" fmla="*/ 78964 h 1576282"/>
                  <a:gd name="connsiteX14" fmla="*/ 675074 w 1808140"/>
                  <a:gd name="connsiteY14" fmla="*/ 185587 h 1576282"/>
                  <a:gd name="connsiteX15" fmla="*/ 625867 w 1808140"/>
                  <a:gd name="connsiteY15" fmla="*/ 923711 h 1576282"/>
                  <a:gd name="connsiteX16" fmla="*/ 649090 w 1808140"/>
                  <a:gd name="connsiteY16" fmla="*/ 1388870 h 1576282"/>
                  <a:gd name="connsiteX17" fmla="*/ 667939 w 1808140"/>
                  <a:gd name="connsiteY17" fmla="*/ 1509852 h 1576282"/>
                  <a:gd name="connsiteX18" fmla="*/ 667622 w 1808140"/>
                  <a:gd name="connsiteY18" fmla="*/ 1509357 h 1576282"/>
                  <a:gd name="connsiteX19" fmla="*/ 562367 w 1808140"/>
                  <a:gd name="connsiteY19" fmla="*/ 891653 h 1576282"/>
                  <a:gd name="connsiteX20" fmla="*/ 665354 w 1808140"/>
                  <a:gd name="connsiteY20" fmla="*/ 150124 h 1576282"/>
                  <a:gd name="connsiteX21" fmla="*/ 1313437 w 1808140"/>
                  <a:gd name="connsiteY21" fmla="*/ 69972 h 1576282"/>
                  <a:gd name="connsiteX22" fmla="*/ 1373656 w 1808140"/>
                  <a:gd name="connsiteY22" fmla="*/ 150123 h 1576282"/>
                  <a:gd name="connsiteX23" fmla="*/ 1564057 w 1808140"/>
                  <a:gd name="connsiteY23" fmla="*/ 891652 h 1576282"/>
                  <a:gd name="connsiteX24" fmla="*/ 1377849 w 1808140"/>
                  <a:gd name="connsiteY24" fmla="*/ 1509356 h 1576282"/>
                  <a:gd name="connsiteX25" fmla="*/ 1364238 w 1808140"/>
                  <a:gd name="connsiteY25" fmla="*/ 1521230 h 1576282"/>
                  <a:gd name="connsiteX26" fmla="*/ 1397483 w 1808140"/>
                  <a:gd name="connsiteY26" fmla="*/ 1463418 h 1576282"/>
                  <a:gd name="connsiteX27" fmla="*/ 1494207 w 1808140"/>
                  <a:gd name="connsiteY27" fmla="*/ 904156 h 1576282"/>
                  <a:gd name="connsiteX28" fmla="*/ 1324265 w 1808140"/>
                  <a:gd name="connsiteY28" fmla="*/ 87749 h 1576282"/>
                  <a:gd name="connsiteX29" fmla="*/ 514537 w 1808140"/>
                  <a:gd name="connsiteY29" fmla="*/ 69972 h 1576282"/>
                  <a:gd name="connsiteX30" fmla="*/ 503710 w 1808140"/>
                  <a:gd name="connsiteY30" fmla="*/ 87749 h 1576282"/>
                  <a:gd name="connsiteX31" fmla="*/ 333767 w 1808140"/>
                  <a:gd name="connsiteY31" fmla="*/ 904156 h 1576282"/>
                  <a:gd name="connsiteX32" fmla="*/ 435228 w 1808140"/>
                  <a:gd name="connsiteY32" fmla="*/ 1463418 h 1576282"/>
                  <a:gd name="connsiteX33" fmla="*/ 466954 w 1808140"/>
                  <a:gd name="connsiteY33" fmla="*/ 1516489 h 1576282"/>
                  <a:gd name="connsiteX34" fmla="*/ 458512 w 1808140"/>
                  <a:gd name="connsiteY34" fmla="*/ 1509356 h 1576282"/>
                  <a:gd name="connsiteX35" fmla="*/ 263917 w 1808140"/>
                  <a:gd name="connsiteY35" fmla="*/ 891652 h 1576282"/>
                  <a:gd name="connsiteX36" fmla="*/ 454318 w 1808140"/>
                  <a:gd name="connsiteY36" fmla="*/ 150123 h 1576282"/>
                  <a:gd name="connsiteX37" fmla="*/ 1320002 w 1808140"/>
                  <a:gd name="connsiteY37" fmla="*/ 1 h 1576282"/>
                  <a:gd name="connsiteX38" fmla="*/ 1335003 w 1808140"/>
                  <a:gd name="connsiteY38" fmla="*/ 8078 h 1576282"/>
                  <a:gd name="connsiteX39" fmla="*/ 1808140 w 1808140"/>
                  <a:gd name="connsiteY39" fmla="*/ 896678 h 1576282"/>
                  <a:gd name="connsiteX40" fmla="*/ 1417518 w 1808140"/>
                  <a:gd name="connsiteY40" fmla="*/ 1571519 h 1576282"/>
                  <a:gd name="connsiteX41" fmla="*/ 1404371 w 1808140"/>
                  <a:gd name="connsiteY41" fmla="*/ 1576282 h 1576282"/>
                  <a:gd name="connsiteX42" fmla="*/ 1499334 w 1808140"/>
                  <a:gd name="connsiteY42" fmla="*/ 1512299 h 1576282"/>
                  <a:gd name="connsiteX43" fmla="*/ 1738290 w 1808140"/>
                  <a:gd name="connsiteY43" fmla="*/ 900079 h 1576282"/>
                  <a:gd name="connsiteX44" fmla="*/ 1370490 w 1808140"/>
                  <a:gd name="connsiteY44" fmla="*/ 38216 h 1576282"/>
                  <a:gd name="connsiteX45" fmla="*/ 488138 w 1808140"/>
                  <a:gd name="connsiteY45" fmla="*/ 0 h 1576282"/>
                  <a:gd name="connsiteX46" fmla="*/ 437650 w 1808140"/>
                  <a:gd name="connsiteY46" fmla="*/ 38215 h 1576282"/>
                  <a:gd name="connsiteX47" fmla="*/ 69850 w 1808140"/>
                  <a:gd name="connsiteY47" fmla="*/ 900078 h 1576282"/>
                  <a:gd name="connsiteX48" fmla="*/ 319569 w 1808140"/>
                  <a:gd name="connsiteY48" fmla="*/ 1512298 h 1576282"/>
                  <a:gd name="connsiteX49" fmla="*/ 414761 w 1808140"/>
                  <a:gd name="connsiteY49" fmla="*/ 1574414 h 1576282"/>
                  <a:gd name="connsiteX50" fmla="*/ 406569 w 1808140"/>
                  <a:gd name="connsiteY50" fmla="*/ 1571518 h 1576282"/>
                  <a:gd name="connsiteX51" fmla="*/ 0 w 1808140"/>
                  <a:gd name="connsiteY51" fmla="*/ 896677 h 1576282"/>
                  <a:gd name="connsiteX52" fmla="*/ 473137 w 1808140"/>
                  <a:gd name="connsiteY52" fmla="*/ 8077 h 1576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808140" h="1576282">
                    <a:moveTo>
                      <a:pt x="1133701" y="78964"/>
                    </a:moveTo>
                    <a:lnTo>
                      <a:pt x="1162620" y="150124"/>
                    </a:lnTo>
                    <a:cubicBezTo>
                      <a:pt x="1226251" y="339898"/>
                      <a:pt x="1265607" y="602068"/>
                      <a:pt x="1265607" y="891653"/>
                    </a:cubicBezTo>
                    <a:cubicBezTo>
                      <a:pt x="1265607" y="1181238"/>
                      <a:pt x="1227385" y="1381496"/>
                      <a:pt x="1164888" y="1509357"/>
                    </a:cubicBezTo>
                    <a:lnTo>
                      <a:pt x="1161214" y="1515283"/>
                    </a:lnTo>
                    <a:lnTo>
                      <a:pt x="1180046" y="1388870"/>
                    </a:lnTo>
                    <a:cubicBezTo>
                      <a:pt x="1194277" y="1260154"/>
                      <a:pt x="1202107" y="1105989"/>
                      <a:pt x="1202107" y="923711"/>
                    </a:cubicBezTo>
                    <a:cubicBezTo>
                      <a:pt x="1202107" y="650293"/>
                      <a:pt x="1183967" y="396288"/>
                      <a:pt x="1152901" y="185587"/>
                    </a:cubicBezTo>
                    <a:close/>
                    <a:moveTo>
                      <a:pt x="909077" y="78964"/>
                    </a:moveTo>
                    <a:cubicBezTo>
                      <a:pt x="921702" y="78964"/>
                      <a:pt x="931936" y="449889"/>
                      <a:pt x="931936" y="907448"/>
                    </a:cubicBezTo>
                    <a:cubicBezTo>
                      <a:pt x="931936" y="1365007"/>
                      <a:pt x="921996" y="1540282"/>
                      <a:pt x="909372" y="1540282"/>
                    </a:cubicBezTo>
                    <a:cubicBezTo>
                      <a:pt x="896747" y="1540282"/>
                      <a:pt x="886217" y="1365007"/>
                      <a:pt x="886217" y="907448"/>
                    </a:cubicBezTo>
                    <a:cubicBezTo>
                      <a:pt x="886217" y="449889"/>
                      <a:pt x="896452" y="78964"/>
                      <a:pt x="909077" y="78964"/>
                    </a:cubicBezTo>
                    <a:close/>
                    <a:moveTo>
                      <a:pt x="694273" y="78964"/>
                    </a:moveTo>
                    <a:lnTo>
                      <a:pt x="675074" y="185587"/>
                    </a:lnTo>
                    <a:cubicBezTo>
                      <a:pt x="644007" y="396288"/>
                      <a:pt x="625867" y="650293"/>
                      <a:pt x="625867" y="923711"/>
                    </a:cubicBezTo>
                    <a:cubicBezTo>
                      <a:pt x="625867" y="1105989"/>
                      <a:pt x="634162" y="1260154"/>
                      <a:pt x="649090" y="1388870"/>
                    </a:cubicBezTo>
                    <a:lnTo>
                      <a:pt x="667939" y="1509852"/>
                    </a:lnTo>
                    <a:lnTo>
                      <a:pt x="667622" y="1509357"/>
                    </a:lnTo>
                    <a:cubicBezTo>
                      <a:pt x="602858" y="1381496"/>
                      <a:pt x="562367" y="1181238"/>
                      <a:pt x="562367" y="891653"/>
                    </a:cubicBezTo>
                    <a:cubicBezTo>
                      <a:pt x="562367" y="602068"/>
                      <a:pt x="601724" y="339898"/>
                      <a:pt x="665354" y="150124"/>
                    </a:cubicBezTo>
                    <a:close/>
                    <a:moveTo>
                      <a:pt x="1313437" y="69972"/>
                    </a:moveTo>
                    <a:lnTo>
                      <a:pt x="1373656" y="150123"/>
                    </a:lnTo>
                    <a:cubicBezTo>
                      <a:pt x="1491296" y="339897"/>
                      <a:pt x="1564057" y="602067"/>
                      <a:pt x="1564057" y="891652"/>
                    </a:cubicBezTo>
                    <a:cubicBezTo>
                      <a:pt x="1564057" y="1181237"/>
                      <a:pt x="1493392" y="1381495"/>
                      <a:pt x="1377849" y="1509356"/>
                    </a:cubicBezTo>
                    <a:lnTo>
                      <a:pt x="1364238" y="1521230"/>
                    </a:lnTo>
                    <a:lnTo>
                      <a:pt x="1397483" y="1463418"/>
                    </a:lnTo>
                    <a:cubicBezTo>
                      <a:pt x="1458729" y="1327075"/>
                      <a:pt x="1494207" y="1143276"/>
                      <a:pt x="1494207" y="904156"/>
                    </a:cubicBezTo>
                    <a:cubicBezTo>
                      <a:pt x="1494207" y="585329"/>
                      <a:pt x="1429264" y="296686"/>
                      <a:pt x="1324265" y="87749"/>
                    </a:cubicBezTo>
                    <a:close/>
                    <a:moveTo>
                      <a:pt x="514537" y="69972"/>
                    </a:moveTo>
                    <a:lnTo>
                      <a:pt x="503710" y="87749"/>
                    </a:lnTo>
                    <a:cubicBezTo>
                      <a:pt x="398711" y="296686"/>
                      <a:pt x="333767" y="585329"/>
                      <a:pt x="333767" y="904156"/>
                    </a:cubicBezTo>
                    <a:cubicBezTo>
                      <a:pt x="333767" y="1143276"/>
                      <a:pt x="371350" y="1327075"/>
                      <a:pt x="435228" y="1463418"/>
                    </a:cubicBezTo>
                    <a:lnTo>
                      <a:pt x="466954" y="1516489"/>
                    </a:lnTo>
                    <a:lnTo>
                      <a:pt x="458512" y="1509356"/>
                    </a:lnTo>
                    <a:cubicBezTo>
                      <a:pt x="338775" y="1381495"/>
                      <a:pt x="263917" y="1181237"/>
                      <a:pt x="263917" y="891652"/>
                    </a:cubicBezTo>
                    <a:cubicBezTo>
                      <a:pt x="263917" y="602067"/>
                      <a:pt x="336679" y="339897"/>
                      <a:pt x="454318" y="150123"/>
                    </a:cubicBezTo>
                    <a:close/>
                    <a:moveTo>
                      <a:pt x="1320002" y="1"/>
                    </a:moveTo>
                    <a:lnTo>
                      <a:pt x="1335003" y="8078"/>
                    </a:lnTo>
                    <a:cubicBezTo>
                      <a:pt x="1616825" y="179208"/>
                      <a:pt x="1808140" y="512969"/>
                      <a:pt x="1808140" y="896678"/>
                    </a:cubicBezTo>
                    <a:cubicBezTo>
                      <a:pt x="1808140" y="1245505"/>
                      <a:pt x="1654585" y="1459830"/>
                      <a:pt x="1417518" y="1571519"/>
                    </a:cubicBezTo>
                    <a:lnTo>
                      <a:pt x="1404371" y="1576282"/>
                    </a:lnTo>
                    <a:lnTo>
                      <a:pt x="1499334" y="1512299"/>
                    </a:lnTo>
                    <a:cubicBezTo>
                      <a:pt x="1647607" y="1385573"/>
                      <a:pt x="1738290" y="1187094"/>
                      <a:pt x="1738290" y="900079"/>
                    </a:cubicBezTo>
                    <a:cubicBezTo>
                      <a:pt x="1738290" y="541311"/>
                      <a:pt x="1592395" y="224999"/>
                      <a:pt x="1370490" y="38216"/>
                    </a:cubicBezTo>
                    <a:close/>
                    <a:moveTo>
                      <a:pt x="488138" y="0"/>
                    </a:moveTo>
                    <a:lnTo>
                      <a:pt x="437650" y="38215"/>
                    </a:lnTo>
                    <a:cubicBezTo>
                      <a:pt x="215746" y="224998"/>
                      <a:pt x="69850" y="541310"/>
                      <a:pt x="69850" y="900078"/>
                    </a:cubicBezTo>
                    <a:cubicBezTo>
                      <a:pt x="69850" y="1187093"/>
                      <a:pt x="165914" y="1385572"/>
                      <a:pt x="319569" y="1512298"/>
                    </a:cubicBezTo>
                    <a:lnTo>
                      <a:pt x="414761" y="1574414"/>
                    </a:lnTo>
                    <a:lnTo>
                      <a:pt x="406569" y="1571518"/>
                    </a:lnTo>
                    <a:cubicBezTo>
                      <a:pt x="162668" y="1459829"/>
                      <a:pt x="0" y="1245504"/>
                      <a:pt x="0" y="896677"/>
                    </a:cubicBezTo>
                    <a:cubicBezTo>
                      <a:pt x="0" y="512968"/>
                      <a:pt x="191315" y="179207"/>
                      <a:pt x="473137" y="8077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00" name="グループ化 799">
                <a:extLst>
                  <a:ext uri="{FF2B5EF4-FFF2-40B4-BE49-F238E27FC236}">
                    <a16:creationId xmlns:a16="http://schemas.microsoft.com/office/drawing/2014/main" id="{C636BE0B-2AA4-44A7-9187-E42EB59786BA}"/>
                  </a:ext>
                </a:extLst>
              </p:cNvPr>
              <p:cNvGrpSpPr/>
              <p:nvPr/>
            </p:nvGrpSpPr>
            <p:grpSpPr>
              <a:xfrm>
                <a:off x="5124609" y="3554329"/>
                <a:ext cx="1625600" cy="1389769"/>
                <a:chOff x="577850" y="1631950"/>
                <a:chExt cx="2205979" cy="1885950"/>
              </a:xfrm>
              <a:solidFill>
                <a:srgbClr val="FFFFCC">
                  <a:alpha val="40000"/>
                </a:srgbClr>
              </a:solidFill>
            </p:grpSpPr>
            <p:sp>
              <p:nvSpPr>
                <p:cNvPr id="801" name="楕円 800">
                  <a:extLst>
                    <a:ext uri="{FF2B5EF4-FFF2-40B4-BE49-F238E27FC236}">
                      <a16:creationId xmlns:a16="http://schemas.microsoft.com/office/drawing/2014/main" id="{7B38E4D9-B8D2-48EF-8A7C-C2B11AECD846}"/>
                    </a:ext>
                  </a:extLst>
                </p:cNvPr>
                <p:cNvSpPr/>
                <p:nvPr/>
              </p:nvSpPr>
              <p:spPr>
                <a:xfrm>
                  <a:off x="1352550" y="1631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2" name="楕円 801">
                  <a:extLst>
                    <a:ext uri="{FF2B5EF4-FFF2-40B4-BE49-F238E27FC236}">
                      <a16:creationId xmlns:a16="http://schemas.microsoft.com/office/drawing/2014/main" id="{D713BC87-78E5-4D73-A62D-9AC9F02DA6F6}"/>
                    </a:ext>
                  </a:extLst>
                </p:cNvPr>
                <p:cNvSpPr/>
                <p:nvPr/>
              </p:nvSpPr>
              <p:spPr>
                <a:xfrm>
                  <a:off x="1936750" y="17907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3" name="楕円 802">
                  <a:extLst>
                    <a:ext uri="{FF2B5EF4-FFF2-40B4-BE49-F238E27FC236}">
                      <a16:creationId xmlns:a16="http://schemas.microsoft.com/office/drawing/2014/main" id="{177D7B63-6220-47DB-96CD-E262F1F3E399}"/>
                    </a:ext>
                  </a:extLst>
                </p:cNvPr>
                <p:cNvSpPr/>
                <p:nvPr/>
              </p:nvSpPr>
              <p:spPr>
                <a:xfrm>
                  <a:off x="1587500" y="20637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4" name="楕円 803">
                  <a:extLst>
                    <a:ext uri="{FF2B5EF4-FFF2-40B4-BE49-F238E27FC236}">
                      <a16:creationId xmlns:a16="http://schemas.microsoft.com/office/drawing/2014/main" id="{7D2CBFC7-ADF2-4349-AE63-134F66A99BBE}"/>
                    </a:ext>
                  </a:extLst>
                </p:cNvPr>
                <p:cNvSpPr/>
                <p:nvPr/>
              </p:nvSpPr>
              <p:spPr>
                <a:xfrm>
                  <a:off x="1123950" y="22733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5" name="楕円 804">
                  <a:extLst>
                    <a:ext uri="{FF2B5EF4-FFF2-40B4-BE49-F238E27FC236}">
                      <a16:creationId xmlns:a16="http://schemas.microsoft.com/office/drawing/2014/main" id="{C7C930CE-63A5-48CA-841D-6B633E4EAA31}"/>
                    </a:ext>
                  </a:extLst>
                </p:cNvPr>
                <p:cNvSpPr/>
                <p:nvPr/>
              </p:nvSpPr>
              <p:spPr>
                <a:xfrm>
                  <a:off x="1638300" y="25146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6" name="楕円 805">
                  <a:extLst>
                    <a:ext uri="{FF2B5EF4-FFF2-40B4-BE49-F238E27FC236}">
                      <a16:creationId xmlns:a16="http://schemas.microsoft.com/office/drawing/2014/main" id="{B7C3D592-0EB6-4EF9-AE87-14EAD21430C9}"/>
                    </a:ext>
                  </a:extLst>
                </p:cNvPr>
                <p:cNvSpPr/>
                <p:nvPr/>
              </p:nvSpPr>
              <p:spPr>
                <a:xfrm>
                  <a:off x="1993900" y="2266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7" name="楕円 806">
                  <a:extLst>
                    <a:ext uri="{FF2B5EF4-FFF2-40B4-BE49-F238E27FC236}">
                      <a16:creationId xmlns:a16="http://schemas.microsoft.com/office/drawing/2014/main" id="{EC048489-D339-4860-A277-4AC1F01BCE36}"/>
                    </a:ext>
                  </a:extLst>
                </p:cNvPr>
                <p:cNvSpPr/>
                <p:nvPr/>
              </p:nvSpPr>
              <p:spPr>
                <a:xfrm>
                  <a:off x="1327150" y="27432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8" name="楕円 807">
                  <a:extLst>
                    <a:ext uri="{FF2B5EF4-FFF2-40B4-BE49-F238E27FC236}">
                      <a16:creationId xmlns:a16="http://schemas.microsoft.com/office/drawing/2014/main" id="{045C40B0-7165-4DEE-8B8F-E3D79D53127E}"/>
                    </a:ext>
                  </a:extLst>
                </p:cNvPr>
                <p:cNvSpPr/>
                <p:nvPr/>
              </p:nvSpPr>
              <p:spPr>
                <a:xfrm rot="688545">
                  <a:off x="882650" y="25654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9" name="楕円 808">
                  <a:extLst>
                    <a:ext uri="{FF2B5EF4-FFF2-40B4-BE49-F238E27FC236}">
                      <a16:creationId xmlns:a16="http://schemas.microsoft.com/office/drawing/2014/main" id="{BAC3A0E3-8F56-472A-9E66-FF1042365174}"/>
                    </a:ext>
                  </a:extLst>
                </p:cNvPr>
                <p:cNvSpPr/>
                <p:nvPr/>
              </p:nvSpPr>
              <p:spPr>
                <a:xfrm rot="688545">
                  <a:off x="933450" y="1911351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0" name="楕円 809">
                  <a:extLst>
                    <a:ext uri="{FF2B5EF4-FFF2-40B4-BE49-F238E27FC236}">
                      <a16:creationId xmlns:a16="http://schemas.microsoft.com/office/drawing/2014/main" id="{88235D56-F2DF-4398-B8D4-7B800E9E6A96}"/>
                    </a:ext>
                  </a:extLst>
                </p:cNvPr>
                <p:cNvSpPr/>
                <p:nvPr/>
              </p:nvSpPr>
              <p:spPr>
                <a:xfrm rot="20966557">
                  <a:off x="2543635" y="2114552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1" name="楕円 810">
                  <a:extLst>
                    <a:ext uri="{FF2B5EF4-FFF2-40B4-BE49-F238E27FC236}">
                      <a16:creationId xmlns:a16="http://schemas.microsoft.com/office/drawing/2014/main" id="{0D8358C5-679D-4314-8F10-2A06ED699EC0}"/>
                    </a:ext>
                  </a:extLst>
                </p:cNvPr>
                <p:cNvSpPr/>
                <p:nvPr/>
              </p:nvSpPr>
              <p:spPr>
                <a:xfrm rot="20966557">
                  <a:off x="2466328" y="2620238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2" name="楕円 811">
                  <a:extLst>
                    <a:ext uri="{FF2B5EF4-FFF2-40B4-BE49-F238E27FC236}">
                      <a16:creationId xmlns:a16="http://schemas.microsoft.com/office/drawing/2014/main" id="{5F0C7401-B4B9-44D1-A8C0-1B36CAFC9FF9}"/>
                    </a:ext>
                  </a:extLst>
                </p:cNvPr>
                <p:cNvSpPr/>
                <p:nvPr/>
              </p:nvSpPr>
              <p:spPr>
                <a:xfrm>
                  <a:off x="1930400" y="27940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3" name="楕円 812">
                  <a:extLst>
                    <a:ext uri="{FF2B5EF4-FFF2-40B4-BE49-F238E27FC236}">
                      <a16:creationId xmlns:a16="http://schemas.microsoft.com/office/drawing/2014/main" id="{65BEF035-2BE2-459D-BABA-0F4CCBC82C68}"/>
                    </a:ext>
                  </a:extLst>
                </p:cNvPr>
                <p:cNvSpPr/>
                <p:nvPr/>
              </p:nvSpPr>
              <p:spPr>
                <a:xfrm>
                  <a:off x="1689100" y="31432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4" name="楕円 813">
                  <a:extLst>
                    <a:ext uri="{FF2B5EF4-FFF2-40B4-BE49-F238E27FC236}">
                      <a16:creationId xmlns:a16="http://schemas.microsoft.com/office/drawing/2014/main" id="{6963E2FD-3727-404C-A680-1B6E3A8FB348}"/>
                    </a:ext>
                  </a:extLst>
                </p:cNvPr>
                <p:cNvSpPr/>
                <p:nvPr/>
              </p:nvSpPr>
              <p:spPr>
                <a:xfrm rot="688545">
                  <a:off x="730250" y="29654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5" name="楕円 814">
                  <a:extLst>
                    <a:ext uri="{FF2B5EF4-FFF2-40B4-BE49-F238E27FC236}">
                      <a16:creationId xmlns:a16="http://schemas.microsoft.com/office/drawing/2014/main" id="{C6EB373B-7A21-4022-AFDF-DD2B51E1B70D}"/>
                    </a:ext>
                  </a:extLst>
                </p:cNvPr>
                <p:cNvSpPr/>
                <p:nvPr/>
              </p:nvSpPr>
              <p:spPr>
                <a:xfrm>
                  <a:off x="1117600" y="30924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6" name="楕円 815">
                  <a:extLst>
                    <a:ext uri="{FF2B5EF4-FFF2-40B4-BE49-F238E27FC236}">
                      <a16:creationId xmlns:a16="http://schemas.microsoft.com/office/drawing/2014/main" id="{6870EFE0-FD13-4B5F-BF7A-3B7772E19B53}"/>
                    </a:ext>
                  </a:extLst>
                </p:cNvPr>
                <p:cNvSpPr/>
                <p:nvPr/>
              </p:nvSpPr>
              <p:spPr>
                <a:xfrm rot="20966557">
                  <a:off x="2275828" y="3071088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7" name="楕円 816">
                  <a:extLst>
                    <a:ext uri="{FF2B5EF4-FFF2-40B4-BE49-F238E27FC236}">
                      <a16:creationId xmlns:a16="http://schemas.microsoft.com/office/drawing/2014/main" id="{237B0D03-7356-4062-8D9B-E821173E3DB6}"/>
                    </a:ext>
                  </a:extLst>
                </p:cNvPr>
                <p:cNvSpPr/>
                <p:nvPr/>
              </p:nvSpPr>
              <p:spPr>
                <a:xfrm rot="688545">
                  <a:off x="577850" y="22352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8" name="楕円 817">
                  <a:extLst>
                    <a:ext uri="{FF2B5EF4-FFF2-40B4-BE49-F238E27FC236}">
                      <a16:creationId xmlns:a16="http://schemas.microsoft.com/office/drawing/2014/main" id="{24A3C751-8104-4DB3-86D9-42C3443037FC}"/>
                    </a:ext>
                  </a:extLst>
                </p:cNvPr>
                <p:cNvSpPr/>
                <p:nvPr/>
              </p:nvSpPr>
              <p:spPr>
                <a:xfrm>
                  <a:off x="2324100" y="16764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9" name="楕円 818">
                  <a:extLst>
                    <a:ext uri="{FF2B5EF4-FFF2-40B4-BE49-F238E27FC236}">
                      <a16:creationId xmlns:a16="http://schemas.microsoft.com/office/drawing/2014/main" id="{5EC09B95-1A20-44B2-81B4-621689486264}"/>
                    </a:ext>
                  </a:extLst>
                </p:cNvPr>
                <p:cNvSpPr/>
                <p:nvPr/>
              </p:nvSpPr>
              <p:spPr>
                <a:xfrm rot="20966557">
                  <a:off x="2733029" y="2931387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0" name="楕円 819">
                  <a:extLst>
                    <a:ext uri="{FF2B5EF4-FFF2-40B4-BE49-F238E27FC236}">
                      <a16:creationId xmlns:a16="http://schemas.microsoft.com/office/drawing/2014/main" id="{D4FBD60F-99C8-4663-A681-F3464B7F19E0}"/>
                    </a:ext>
                  </a:extLst>
                </p:cNvPr>
                <p:cNvSpPr/>
                <p:nvPr/>
              </p:nvSpPr>
              <p:spPr>
                <a:xfrm>
                  <a:off x="1339850" y="34163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1" name="楕円 820">
                  <a:extLst>
                    <a:ext uri="{FF2B5EF4-FFF2-40B4-BE49-F238E27FC236}">
                      <a16:creationId xmlns:a16="http://schemas.microsoft.com/office/drawing/2014/main" id="{1946656E-2A01-40B7-A6D2-3B8B6642C9D6}"/>
                    </a:ext>
                  </a:extLst>
                </p:cNvPr>
                <p:cNvSpPr/>
                <p:nvPr/>
              </p:nvSpPr>
              <p:spPr>
                <a:xfrm>
                  <a:off x="2057400" y="3409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93" name="グループ化 692">
              <a:extLst>
                <a:ext uri="{FF2B5EF4-FFF2-40B4-BE49-F238E27FC236}">
                  <a16:creationId xmlns:a16="http://schemas.microsoft.com/office/drawing/2014/main" id="{994E2626-7D62-4E0F-A3D0-ADCF3D6A5A60}"/>
                </a:ext>
              </a:extLst>
            </p:cNvPr>
            <p:cNvGrpSpPr/>
            <p:nvPr/>
          </p:nvGrpSpPr>
          <p:grpSpPr>
            <a:xfrm rot="1358497">
              <a:off x="8308906" y="1454624"/>
              <a:ext cx="647727" cy="905794"/>
              <a:chOff x="4953000" y="2357246"/>
              <a:chExt cx="1968818" cy="2753234"/>
            </a:xfrm>
          </p:grpSpPr>
          <p:sp>
            <p:nvSpPr>
              <p:cNvPr id="772" name="フリーフォーム: 図形 771">
                <a:extLst>
                  <a:ext uri="{FF2B5EF4-FFF2-40B4-BE49-F238E27FC236}">
                    <a16:creationId xmlns:a16="http://schemas.microsoft.com/office/drawing/2014/main" id="{1382D84C-569D-4BE0-8F6B-8646ECE26431}"/>
                  </a:ext>
                </a:extLst>
              </p:cNvPr>
              <p:cNvSpPr/>
              <p:nvPr/>
            </p:nvSpPr>
            <p:spPr>
              <a:xfrm>
                <a:off x="4953000" y="3260770"/>
                <a:ext cx="1968818" cy="1849710"/>
              </a:xfrm>
              <a:custGeom>
                <a:avLst/>
                <a:gdLst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1849710"/>
                  <a:gd name="connsiteX1" fmla="*/ 1968818 w 1968818"/>
                  <a:gd name="connsiteY1" fmla="*/ 1048680 h 1849710"/>
                  <a:gd name="connsiteX2" fmla="*/ 997109 w 1968818"/>
                  <a:gd name="connsiteY2" fmla="*/ 1849710 h 1849710"/>
                  <a:gd name="connsiteX3" fmla="*/ 0 w 1968818"/>
                  <a:gd name="connsiteY3" fmla="*/ 1048680 h 1849710"/>
                  <a:gd name="connsiteX4" fmla="*/ 984409 w 1968818"/>
                  <a:gd name="connsiteY4" fmla="*/ 0 h 1849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8818" h="1849710">
                    <a:moveTo>
                      <a:pt x="984409" y="0"/>
                    </a:moveTo>
                    <a:cubicBezTo>
                      <a:pt x="1528083" y="0"/>
                      <a:pt x="1968818" y="469510"/>
                      <a:pt x="1968818" y="1048680"/>
                    </a:cubicBezTo>
                    <a:cubicBezTo>
                      <a:pt x="1968818" y="1627850"/>
                      <a:pt x="1540783" y="1849710"/>
                      <a:pt x="997109" y="1849710"/>
                    </a:cubicBezTo>
                    <a:cubicBezTo>
                      <a:pt x="453435" y="1849710"/>
                      <a:pt x="0" y="1627850"/>
                      <a:pt x="0" y="1048680"/>
                    </a:cubicBezTo>
                    <a:cubicBezTo>
                      <a:pt x="0" y="469510"/>
                      <a:pt x="440735" y="0"/>
                      <a:pt x="984409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800000"/>
                  </a:gs>
                  <a:gs pos="0">
                    <a:srgbClr val="800000"/>
                  </a:gs>
                  <a:gs pos="25000">
                    <a:srgbClr val="C00000"/>
                  </a:gs>
                  <a:gs pos="50000">
                    <a:srgbClr val="FF0000"/>
                  </a:gs>
                  <a:gs pos="75000">
                    <a:srgbClr val="C00000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D02492AF-FA2F-4C1D-8E25-53A8F1BDA20D}"/>
                  </a:ext>
                </a:extLst>
              </p:cNvPr>
              <p:cNvSpPr/>
              <p:nvPr/>
            </p:nvSpPr>
            <p:spPr>
              <a:xfrm>
                <a:off x="5404163" y="2357246"/>
                <a:ext cx="1044745" cy="1147102"/>
              </a:xfrm>
              <a:custGeom>
                <a:avLst/>
                <a:gdLst>
                  <a:gd name="connsiteX0" fmla="*/ 434196 w 1044745"/>
                  <a:gd name="connsiteY0" fmla="*/ 0 h 1147102"/>
                  <a:gd name="connsiteX1" fmla="*/ 636836 w 1044745"/>
                  <a:gd name="connsiteY1" fmla="*/ 0 h 1147102"/>
                  <a:gd name="connsiteX2" fmla="*/ 617647 w 1044745"/>
                  <a:gd name="connsiteY2" fmla="*/ 202779 h 1147102"/>
                  <a:gd name="connsiteX3" fmla="*/ 957834 w 1044745"/>
                  <a:gd name="connsiteY3" fmla="*/ 995736 h 1147102"/>
                  <a:gd name="connsiteX4" fmla="*/ 987097 w 1044745"/>
                  <a:gd name="connsiteY4" fmla="*/ 1019633 h 1147102"/>
                  <a:gd name="connsiteX5" fmla="*/ 986105 w 1044745"/>
                  <a:gd name="connsiteY5" fmla="*/ 1019887 h 1147102"/>
                  <a:gd name="connsiteX6" fmla="*/ 998335 w 1044745"/>
                  <a:gd name="connsiteY6" fmla="*/ 1028034 h 1147102"/>
                  <a:gd name="connsiteX7" fmla="*/ 1043041 w 1044745"/>
                  <a:gd name="connsiteY7" fmla="*/ 1093324 h 1147102"/>
                  <a:gd name="connsiteX8" fmla="*/ 923300 w 1044745"/>
                  <a:gd name="connsiteY8" fmla="*/ 1067038 h 1147102"/>
                  <a:gd name="connsiteX9" fmla="*/ 903103 w 1044745"/>
                  <a:gd name="connsiteY9" fmla="*/ 1051543 h 1147102"/>
                  <a:gd name="connsiteX10" fmla="*/ 902929 w 1044745"/>
                  <a:gd name="connsiteY10" fmla="*/ 1061526 h 1147102"/>
                  <a:gd name="connsiteX11" fmla="*/ 890594 w 1044745"/>
                  <a:gd name="connsiteY11" fmla="*/ 1080155 h 1147102"/>
                  <a:gd name="connsiteX12" fmla="*/ 840563 w 1044745"/>
                  <a:gd name="connsiteY12" fmla="*/ 1066153 h 1147102"/>
                  <a:gd name="connsiteX13" fmla="*/ 821830 w 1044745"/>
                  <a:gd name="connsiteY13" fmla="*/ 1047600 h 1147102"/>
                  <a:gd name="connsiteX14" fmla="*/ 818825 w 1044745"/>
                  <a:gd name="connsiteY14" fmla="*/ 1048084 h 1147102"/>
                  <a:gd name="connsiteX15" fmla="*/ 818812 w 1044745"/>
                  <a:gd name="connsiteY15" fmla="*/ 1050720 h 1147102"/>
                  <a:gd name="connsiteX16" fmla="*/ 793335 w 1044745"/>
                  <a:gd name="connsiteY16" fmla="*/ 1095998 h 1147102"/>
                  <a:gd name="connsiteX17" fmla="*/ 771441 w 1044745"/>
                  <a:gd name="connsiteY17" fmla="*/ 1091548 h 1147102"/>
                  <a:gd name="connsiteX18" fmla="*/ 752615 w 1044745"/>
                  <a:gd name="connsiteY18" fmla="*/ 1073369 h 1147102"/>
                  <a:gd name="connsiteX19" fmla="*/ 744200 w 1044745"/>
                  <a:gd name="connsiteY19" fmla="*/ 1090542 h 1147102"/>
                  <a:gd name="connsiteX20" fmla="*/ 726661 w 1044745"/>
                  <a:gd name="connsiteY20" fmla="*/ 1102347 h 1147102"/>
                  <a:gd name="connsiteX21" fmla="*/ 684951 w 1044745"/>
                  <a:gd name="connsiteY21" fmla="*/ 1087041 h 1147102"/>
                  <a:gd name="connsiteX22" fmla="*/ 674743 w 1044745"/>
                  <a:gd name="connsiteY22" fmla="*/ 1073311 h 1147102"/>
                  <a:gd name="connsiteX23" fmla="*/ 667148 w 1044745"/>
                  <a:gd name="connsiteY23" fmla="*/ 1099566 h 1147102"/>
                  <a:gd name="connsiteX24" fmla="*/ 644892 w 1044745"/>
                  <a:gd name="connsiteY24" fmla="*/ 1119166 h 1147102"/>
                  <a:gd name="connsiteX25" fmla="*/ 585560 w 1044745"/>
                  <a:gd name="connsiteY25" fmla="*/ 1084238 h 1147102"/>
                  <a:gd name="connsiteX26" fmla="*/ 585380 w 1044745"/>
                  <a:gd name="connsiteY26" fmla="*/ 1083931 h 1147102"/>
                  <a:gd name="connsiteX27" fmla="*/ 581515 w 1044745"/>
                  <a:gd name="connsiteY27" fmla="*/ 1098008 h 1147102"/>
                  <a:gd name="connsiteX28" fmla="*/ 533246 w 1044745"/>
                  <a:gd name="connsiteY28" fmla="*/ 1147102 h 1147102"/>
                  <a:gd name="connsiteX29" fmla="*/ 484976 w 1044745"/>
                  <a:gd name="connsiteY29" fmla="*/ 1098008 h 1147102"/>
                  <a:gd name="connsiteX30" fmla="*/ 481111 w 1044745"/>
                  <a:gd name="connsiteY30" fmla="*/ 1083932 h 1147102"/>
                  <a:gd name="connsiteX31" fmla="*/ 480933 w 1044745"/>
                  <a:gd name="connsiteY31" fmla="*/ 1084238 h 1147102"/>
                  <a:gd name="connsiteX32" fmla="*/ 421601 w 1044745"/>
                  <a:gd name="connsiteY32" fmla="*/ 1119166 h 1147102"/>
                  <a:gd name="connsiteX33" fmla="*/ 399345 w 1044745"/>
                  <a:gd name="connsiteY33" fmla="*/ 1099566 h 1147102"/>
                  <a:gd name="connsiteX34" fmla="*/ 395677 w 1044745"/>
                  <a:gd name="connsiteY34" fmla="*/ 1086884 h 1147102"/>
                  <a:gd name="connsiteX35" fmla="*/ 394373 w 1044745"/>
                  <a:gd name="connsiteY35" fmla="*/ 1088536 h 1147102"/>
                  <a:gd name="connsiteX36" fmla="*/ 346414 w 1044745"/>
                  <a:gd name="connsiteY36" fmla="*/ 1108513 h 1147102"/>
                  <a:gd name="connsiteX37" fmla="*/ 331906 w 1044745"/>
                  <a:gd name="connsiteY37" fmla="*/ 1091522 h 1147102"/>
                  <a:gd name="connsiteX38" fmla="*/ 327704 w 1044745"/>
                  <a:gd name="connsiteY38" fmla="*/ 1061549 h 1147102"/>
                  <a:gd name="connsiteX39" fmla="*/ 323419 w 1044745"/>
                  <a:gd name="connsiteY39" fmla="*/ 1067744 h 1147102"/>
                  <a:gd name="connsiteX40" fmla="*/ 243700 w 1044745"/>
                  <a:gd name="connsiteY40" fmla="*/ 1111148 h 1147102"/>
                  <a:gd name="connsiteX41" fmla="*/ 230811 w 1044745"/>
                  <a:gd name="connsiteY41" fmla="*/ 1060819 h 1147102"/>
                  <a:gd name="connsiteX42" fmla="*/ 232477 w 1044745"/>
                  <a:gd name="connsiteY42" fmla="*/ 1054476 h 1147102"/>
                  <a:gd name="connsiteX43" fmla="*/ 218873 w 1044745"/>
                  <a:gd name="connsiteY43" fmla="*/ 1063779 h 1147102"/>
                  <a:gd name="connsiteX44" fmla="*/ 167141 w 1044745"/>
                  <a:gd name="connsiteY44" fmla="*/ 1068559 h 1147102"/>
                  <a:gd name="connsiteX45" fmla="*/ 158355 w 1044745"/>
                  <a:gd name="connsiteY45" fmla="*/ 1048016 h 1147102"/>
                  <a:gd name="connsiteX46" fmla="*/ 159682 w 1044745"/>
                  <a:gd name="connsiteY46" fmla="*/ 1039960 h 1147102"/>
                  <a:gd name="connsiteX47" fmla="*/ 145017 w 1044745"/>
                  <a:gd name="connsiteY47" fmla="*/ 1051600 h 1147102"/>
                  <a:gd name="connsiteX48" fmla="*/ 1289 w 1044745"/>
                  <a:gd name="connsiteY48" fmla="*/ 1106909 h 1147102"/>
                  <a:gd name="connsiteX49" fmla="*/ 109129 w 1044745"/>
                  <a:gd name="connsiteY49" fmla="*/ 996967 h 1147102"/>
                  <a:gd name="connsiteX50" fmla="*/ 115536 w 1044745"/>
                  <a:gd name="connsiteY50" fmla="*/ 993342 h 1147102"/>
                  <a:gd name="connsiteX51" fmla="*/ 187643 w 1044745"/>
                  <a:gd name="connsiteY51" fmla="*/ 919448 h 1147102"/>
                  <a:gd name="connsiteX52" fmla="*/ 453385 w 1044745"/>
                  <a:gd name="connsiteY52" fmla="*/ 202779 h 1147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044745" h="1147102">
                    <a:moveTo>
                      <a:pt x="434196" y="0"/>
                    </a:moveTo>
                    <a:lnTo>
                      <a:pt x="636836" y="0"/>
                    </a:lnTo>
                    <a:lnTo>
                      <a:pt x="617647" y="202779"/>
                    </a:lnTo>
                    <a:cubicBezTo>
                      <a:pt x="617647" y="519513"/>
                      <a:pt x="749459" y="803450"/>
                      <a:pt x="957834" y="995736"/>
                    </a:cubicBezTo>
                    <a:lnTo>
                      <a:pt x="987097" y="1019633"/>
                    </a:lnTo>
                    <a:lnTo>
                      <a:pt x="986105" y="1019887"/>
                    </a:lnTo>
                    <a:lnTo>
                      <a:pt x="998335" y="1028034"/>
                    </a:lnTo>
                    <a:cubicBezTo>
                      <a:pt x="1031836" y="1053881"/>
                      <a:pt x="1050725" y="1080014"/>
                      <a:pt x="1043041" y="1093324"/>
                    </a:cubicBezTo>
                    <a:cubicBezTo>
                      <a:pt x="1032794" y="1111071"/>
                      <a:pt x="979185" y="1099303"/>
                      <a:pt x="923300" y="1067038"/>
                    </a:cubicBezTo>
                    <a:lnTo>
                      <a:pt x="903103" y="1051543"/>
                    </a:lnTo>
                    <a:lnTo>
                      <a:pt x="902929" y="1061526"/>
                    </a:lnTo>
                    <a:cubicBezTo>
                      <a:pt x="900814" y="1070156"/>
                      <a:pt x="896736" y="1076608"/>
                      <a:pt x="890594" y="1080155"/>
                    </a:cubicBezTo>
                    <a:cubicBezTo>
                      <a:pt x="878308" y="1087247"/>
                      <a:pt x="860088" y="1081378"/>
                      <a:pt x="840563" y="1066153"/>
                    </a:cubicBezTo>
                    <a:lnTo>
                      <a:pt x="821830" y="1047600"/>
                    </a:lnTo>
                    <a:lnTo>
                      <a:pt x="818825" y="1048084"/>
                    </a:lnTo>
                    <a:lnTo>
                      <a:pt x="818812" y="1050720"/>
                    </a:lnTo>
                    <a:cubicBezTo>
                      <a:pt x="815771" y="1075293"/>
                      <a:pt x="807038" y="1092326"/>
                      <a:pt x="793335" y="1095998"/>
                    </a:cubicBezTo>
                    <a:cubicBezTo>
                      <a:pt x="786484" y="1097834"/>
                      <a:pt x="779038" y="1096156"/>
                      <a:pt x="771441" y="1091548"/>
                    </a:cubicBezTo>
                    <a:lnTo>
                      <a:pt x="752615" y="1073369"/>
                    </a:lnTo>
                    <a:lnTo>
                      <a:pt x="744200" y="1090542"/>
                    </a:lnTo>
                    <a:cubicBezTo>
                      <a:pt x="739407" y="1096401"/>
                      <a:pt x="733512" y="1100511"/>
                      <a:pt x="726661" y="1102347"/>
                    </a:cubicBezTo>
                    <a:cubicBezTo>
                      <a:pt x="712958" y="1106019"/>
                      <a:pt x="698022" y="1099901"/>
                      <a:pt x="684951" y="1087041"/>
                    </a:cubicBezTo>
                    <a:lnTo>
                      <a:pt x="674743" y="1073311"/>
                    </a:lnTo>
                    <a:lnTo>
                      <a:pt x="667148" y="1099566"/>
                    </a:lnTo>
                    <a:cubicBezTo>
                      <a:pt x="661455" y="1109872"/>
                      <a:pt x="653996" y="1116727"/>
                      <a:pt x="644892" y="1119166"/>
                    </a:cubicBezTo>
                    <a:cubicBezTo>
                      <a:pt x="626683" y="1124045"/>
                      <a:pt x="605344" y="1110340"/>
                      <a:pt x="585560" y="1084238"/>
                    </a:cubicBezTo>
                    <a:lnTo>
                      <a:pt x="585380" y="1083931"/>
                    </a:lnTo>
                    <a:lnTo>
                      <a:pt x="581515" y="1098008"/>
                    </a:lnTo>
                    <a:cubicBezTo>
                      <a:pt x="569162" y="1128340"/>
                      <a:pt x="552096" y="1147102"/>
                      <a:pt x="533246" y="1147102"/>
                    </a:cubicBezTo>
                    <a:cubicBezTo>
                      <a:pt x="514396" y="1147102"/>
                      <a:pt x="497329" y="1128341"/>
                      <a:pt x="484976" y="1098008"/>
                    </a:cubicBezTo>
                    <a:lnTo>
                      <a:pt x="481111" y="1083932"/>
                    </a:lnTo>
                    <a:lnTo>
                      <a:pt x="480933" y="1084238"/>
                    </a:lnTo>
                    <a:cubicBezTo>
                      <a:pt x="461149" y="1110340"/>
                      <a:pt x="439810" y="1124045"/>
                      <a:pt x="421601" y="1119166"/>
                    </a:cubicBezTo>
                    <a:cubicBezTo>
                      <a:pt x="412498" y="1116726"/>
                      <a:pt x="405038" y="1109871"/>
                      <a:pt x="399345" y="1099566"/>
                    </a:cubicBezTo>
                    <a:lnTo>
                      <a:pt x="395677" y="1086884"/>
                    </a:lnTo>
                    <a:lnTo>
                      <a:pt x="394373" y="1088536"/>
                    </a:lnTo>
                    <a:cubicBezTo>
                      <a:pt x="376842" y="1106021"/>
                      <a:pt x="359471" y="1114062"/>
                      <a:pt x="346414" y="1108513"/>
                    </a:cubicBezTo>
                    <a:cubicBezTo>
                      <a:pt x="339886" y="1105739"/>
                      <a:pt x="335054" y="1099832"/>
                      <a:pt x="331906" y="1091522"/>
                    </a:cubicBezTo>
                    <a:lnTo>
                      <a:pt x="327704" y="1061549"/>
                    </a:lnTo>
                    <a:lnTo>
                      <a:pt x="323419" y="1067744"/>
                    </a:lnTo>
                    <a:cubicBezTo>
                      <a:pt x="293908" y="1103260"/>
                      <a:pt x="262129" y="1121788"/>
                      <a:pt x="243700" y="1111148"/>
                    </a:cubicBezTo>
                    <a:cubicBezTo>
                      <a:pt x="231414" y="1104055"/>
                      <a:pt x="227388" y="1085341"/>
                      <a:pt x="230811" y="1060819"/>
                    </a:cubicBezTo>
                    <a:lnTo>
                      <a:pt x="232477" y="1054476"/>
                    </a:lnTo>
                    <a:lnTo>
                      <a:pt x="218873" y="1063779"/>
                    </a:lnTo>
                    <a:cubicBezTo>
                      <a:pt x="196929" y="1075246"/>
                      <a:pt x="177951" y="1077745"/>
                      <a:pt x="167141" y="1068559"/>
                    </a:cubicBezTo>
                    <a:cubicBezTo>
                      <a:pt x="161736" y="1063966"/>
                      <a:pt x="158884" y="1056886"/>
                      <a:pt x="158355" y="1048016"/>
                    </a:cubicBezTo>
                    <a:lnTo>
                      <a:pt x="159682" y="1039960"/>
                    </a:lnTo>
                    <a:lnTo>
                      <a:pt x="145017" y="1051600"/>
                    </a:lnTo>
                    <a:cubicBezTo>
                      <a:pt x="75548" y="1097234"/>
                      <a:pt x="11199" y="1121995"/>
                      <a:pt x="1289" y="1106909"/>
                    </a:cubicBezTo>
                    <a:cubicBezTo>
                      <a:pt x="-8621" y="1091823"/>
                      <a:pt x="39660" y="1042601"/>
                      <a:pt x="109129" y="996967"/>
                    </a:cubicBezTo>
                    <a:lnTo>
                      <a:pt x="115536" y="993342"/>
                    </a:lnTo>
                    <a:lnTo>
                      <a:pt x="187643" y="919448"/>
                    </a:lnTo>
                    <a:cubicBezTo>
                      <a:pt x="352467" y="731953"/>
                      <a:pt x="453385" y="479921"/>
                      <a:pt x="453385" y="20277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3300"/>
                  </a:gs>
                  <a:gs pos="100000">
                    <a:srgbClr val="006600"/>
                  </a:gs>
                  <a:gs pos="20000">
                    <a:srgbClr val="92D050"/>
                  </a:gs>
                  <a:gs pos="50000">
                    <a:srgbClr val="FFFFCC"/>
                  </a:gs>
                  <a:gs pos="80000">
                    <a:srgbClr val="92D050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C9296CDB-AC4F-4644-AEE3-4D42B7E9CB52}"/>
                  </a:ext>
                </a:extLst>
              </p:cNvPr>
              <p:cNvSpPr/>
              <p:nvPr/>
            </p:nvSpPr>
            <p:spPr>
              <a:xfrm>
                <a:off x="5033339" y="3453130"/>
                <a:ext cx="1808140" cy="1540950"/>
              </a:xfrm>
              <a:custGeom>
                <a:avLst/>
                <a:gdLst>
                  <a:gd name="connsiteX0" fmla="*/ 1133701 w 1808140"/>
                  <a:gd name="connsiteY0" fmla="*/ 78964 h 1576282"/>
                  <a:gd name="connsiteX1" fmla="*/ 1162620 w 1808140"/>
                  <a:gd name="connsiteY1" fmla="*/ 150124 h 1576282"/>
                  <a:gd name="connsiteX2" fmla="*/ 1265607 w 1808140"/>
                  <a:gd name="connsiteY2" fmla="*/ 891653 h 1576282"/>
                  <a:gd name="connsiteX3" fmla="*/ 1164888 w 1808140"/>
                  <a:gd name="connsiteY3" fmla="*/ 1509357 h 1576282"/>
                  <a:gd name="connsiteX4" fmla="*/ 1161214 w 1808140"/>
                  <a:gd name="connsiteY4" fmla="*/ 1515283 h 1576282"/>
                  <a:gd name="connsiteX5" fmla="*/ 1180046 w 1808140"/>
                  <a:gd name="connsiteY5" fmla="*/ 1388870 h 1576282"/>
                  <a:gd name="connsiteX6" fmla="*/ 1202107 w 1808140"/>
                  <a:gd name="connsiteY6" fmla="*/ 923711 h 1576282"/>
                  <a:gd name="connsiteX7" fmla="*/ 1152901 w 1808140"/>
                  <a:gd name="connsiteY7" fmla="*/ 185587 h 1576282"/>
                  <a:gd name="connsiteX8" fmla="*/ 909077 w 1808140"/>
                  <a:gd name="connsiteY8" fmla="*/ 78964 h 1576282"/>
                  <a:gd name="connsiteX9" fmla="*/ 931936 w 1808140"/>
                  <a:gd name="connsiteY9" fmla="*/ 907448 h 1576282"/>
                  <a:gd name="connsiteX10" fmla="*/ 909372 w 1808140"/>
                  <a:gd name="connsiteY10" fmla="*/ 1540282 h 1576282"/>
                  <a:gd name="connsiteX11" fmla="*/ 886217 w 1808140"/>
                  <a:gd name="connsiteY11" fmla="*/ 907448 h 1576282"/>
                  <a:gd name="connsiteX12" fmla="*/ 909077 w 1808140"/>
                  <a:gd name="connsiteY12" fmla="*/ 78964 h 1576282"/>
                  <a:gd name="connsiteX13" fmla="*/ 694273 w 1808140"/>
                  <a:gd name="connsiteY13" fmla="*/ 78964 h 1576282"/>
                  <a:gd name="connsiteX14" fmla="*/ 675074 w 1808140"/>
                  <a:gd name="connsiteY14" fmla="*/ 185587 h 1576282"/>
                  <a:gd name="connsiteX15" fmla="*/ 625867 w 1808140"/>
                  <a:gd name="connsiteY15" fmla="*/ 923711 h 1576282"/>
                  <a:gd name="connsiteX16" fmla="*/ 649090 w 1808140"/>
                  <a:gd name="connsiteY16" fmla="*/ 1388870 h 1576282"/>
                  <a:gd name="connsiteX17" fmla="*/ 667939 w 1808140"/>
                  <a:gd name="connsiteY17" fmla="*/ 1509852 h 1576282"/>
                  <a:gd name="connsiteX18" fmla="*/ 667622 w 1808140"/>
                  <a:gd name="connsiteY18" fmla="*/ 1509357 h 1576282"/>
                  <a:gd name="connsiteX19" fmla="*/ 562367 w 1808140"/>
                  <a:gd name="connsiteY19" fmla="*/ 891653 h 1576282"/>
                  <a:gd name="connsiteX20" fmla="*/ 665354 w 1808140"/>
                  <a:gd name="connsiteY20" fmla="*/ 150124 h 1576282"/>
                  <a:gd name="connsiteX21" fmla="*/ 1313437 w 1808140"/>
                  <a:gd name="connsiteY21" fmla="*/ 69972 h 1576282"/>
                  <a:gd name="connsiteX22" fmla="*/ 1373656 w 1808140"/>
                  <a:gd name="connsiteY22" fmla="*/ 150123 h 1576282"/>
                  <a:gd name="connsiteX23" fmla="*/ 1564057 w 1808140"/>
                  <a:gd name="connsiteY23" fmla="*/ 891652 h 1576282"/>
                  <a:gd name="connsiteX24" fmla="*/ 1377849 w 1808140"/>
                  <a:gd name="connsiteY24" fmla="*/ 1509356 h 1576282"/>
                  <a:gd name="connsiteX25" fmla="*/ 1364238 w 1808140"/>
                  <a:gd name="connsiteY25" fmla="*/ 1521230 h 1576282"/>
                  <a:gd name="connsiteX26" fmla="*/ 1397483 w 1808140"/>
                  <a:gd name="connsiteY26" fmla="*/ 1463418 h 1576282"/>
                  <a:gd name="connsiteX27" fmla="*/ 1494207 w 1808140"/>
                  <a:gd name="connsiteY27" fmla="*/ 904156 h 1576282"/>
                  <a:gd name="connsiteX28" fmla="*/ 1324265 w 1808140"/>
                  <a:gd name="connsiteY28" fmla="*/ 87749 h 1576282"/>
                  <a:gd name="connsiteX29" fmla="*/ 514537 w 1808140"/>
                  <a:gd name="connsiteY29" fmla="*/ 69972 h 1576282"/>
                  <a:gd name="connsiteX30" fmla="*/ 503710 w 1808140"/>
                  <a:gd name="connsiteY30" fmla="*/ 87749 h 1576282"/>
                  <a:gd name="connsiteX31" fmla="*/ 333767 w 1808140"/>
                  <a:gd name="connsiteY31" fmla="*/ 904156 h 1576282"/>
                  <a:gd name="connsiteX32" fmla="*/ 435228 w 1808140"/>
                  <a:gd name="connsiteY32" fmla="*/ 1463418 h 1576282"/>
                  <a:gd name="connsiteX33" fmla="*/ 466954 w 1808140"/>
                  <a:gd name="connsiteY33" fmla="*/ 1516489 h 1576282"/>
                  <a:gd name="connsiteX34" fmla="*/ 458512 w 1808140"/>
                  <a:gd name="connsiteY34" fmla="*/ 1509356 h 1576282"/>
                  <a:gd name="connsiteX35" fmla="*/ 263917 w 1808140"/>
                  <a:gd name="connsiteY35" fmla="*/ 891652 h 1576282"/>
                  <a:gd name="connsiteX36" fmla="*/ 454318 w 1808140"/>
                  <a:gd name="connsiteY36" fmla="*/ 150123 h 1576282"/>
                  <a:gd name="connsiteX37" fmla="*/ 1320002 w 1808140"/>
                  <a:gd name="connsiteY37" fmla="*/ 1 h 1576282"/>
                  <a:gd name="connsiteX38" fmla="*/ 1335003 w 1808140"/>
                  <a:gd name="connsiteY38" fmla="*/ 8078 h 1576282"/>
                  <a:gd name="connsiteX39" fmla="*/ 1808140 w 1808140"/>
                  <a:gd name="connsiteY39" fmla="*/ 896678 h 1576282"/>
                  <a:gd name="connsiteX40" fmla="*/ 1417518 w 1808140"/>
                  <a:gd name="connsiteY40" fmla="*/ 1571519 h 1576282"/>
                  <a:gd name="connsiteX41" fmla="*/ 1404371 w 1808140"/>
                  <a:gd name="connsiteY41" fmla="*/ 1576282 h 1576282"/>
                  <a:gd name="connsiteX42" fmla="*/ 1499334 w 1808140"/>
                  <a:gd name="connsiteY42" fmla="*/ 1512299 h 1576282"/>
                  <a:gd name="connsiteX43" fmla="*/ 1738290 w 1808140"/>
                  <a:gd name="connsiteY43" fmla="*/ 900079 h 1576282"/>
                  <a:gd name="connsiteX44" fmla="*/ 1370490 w 1808140"/>
                  <a:gd name="connsiteY44" fmla="*/ 38216 h 1576282"/>
                  <a:gd name="connsiteX45" fmla="*/ 488138 w 1808140"/>
                  <a:gd name="connsiteY45" fmla="*/ 0 h 1576282"/>
                  <a:gd name="connsiteX46" fmla="*/ 437650 w 1808140"/>
                  <a:gd name="connsiteY46" fmla="*/ 38215 h 1576282"/>
                  <a:gd name="connsiteX47" fmla="*/ 69850 w 1808140"/>
                  <a:gd name="connsiteY47" fmla="*/ 900078 h 1576282"/>
                  <a:gd name="connsiteX48" fmla="*/ 319569 w 1808140"/>
                  <a:gd name="connsiteY48" fmla="*/ 1512298 h 1576282"/>
                  <a:gd name="connsiteX49" fmla="*/ 414761 w 1808140"/>
                  <a:gd name="connsiteY49" fmla="*/ 1574414 h 1576282"/>
                  <a:gd name="connsiteX50" fmla="*/ 406569 w 1808140"/>
                  <a:gd name="connsiteY50" fmla="*/ 1571518 h 1576282"/>
                  <a:gd name="connsiteX51" fmla="*/ 0 w 1808140"/>
                  <a:gd name="connsiteY51" fmla="*/ 896677 h 1576282"/>
                  <a:gd name="connsiteX52" fmla="*/ 473137 w 1808140"/>
                  <a:gd name="connsiteY52" fmla="*/ 8077 h 1576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808140" h="1576282">
                    <a:moveTo>
                      <a:pt x="1133701" y="78964"/>
                    </a:moveTo>
                    <a:lnTo>
                      <a:pt x="1162620" y="150124"/>
                    </a:lnTo>
                    <a:cubicBezTo>
                      <a:pt x="1226251" y="339898"/>
                      <a:pt x="1265607" y="602068"/>
                      <a:pt x="1265607" y="891653"/>
                    </a:cubicBezTo>
                    <a:cubicBezTo>
                      <a:pt x="1265607" y="1181238"/>
                      <a:pt x="1227385" y="1381496"/>
                      <a:pt x="1164888" y="1509357"/>
                    </a:cubicBezTo>
                    <a:lnTo>
                      <a:pt x="1161214" y="1515283"/>
                    </a:lnTo>
                    <a:lnTo>
                      <a:pt x="1180046" y="1388870"/>
                    </a:lnTo>
                    <a:cubicBezTo>
                      <a:pt x="1194277" y="1260154"/>
                      <a:pt x="1202107" y="1105989"/>
                      <a:pt x="1202107" y="923711"/>
                    </a:cubicBezTo>
                    <a:cubicBezTo>
                      <a:pt x="1202107" y="650293"/>
                      <a:pt x="1183967" y="396288"/>
                      <a:pt x="1152901" y="185587"/>
                    </a:cubicBezTo>
                    <a:close/>
                    <a:moveTo>
                      <a:pt x="909077" y="78964"/>
                    </a:moveTo>
                    <a:cubicBezTo>
                      <a:pt x="921702" y="78964"/>
                      <a:pt x="931936" y="449889"/>
                      <a:pt x="931936" y="907448"/>
                    </a:cubicBezTo>
                    <a:cubicBezTo>
                      <a:pt x="931936" y="1365007"/>
                      <a:pt x="921996" y="1540282"/>
                      <a:pt x="909372" y="1540282"/>
                    </a:cubicBezTo>
                    <a:cubicBezTo>
                      <a:pt x="896747" y="1540282"/>
                      <a:pt x="886217" y="1365007"/>
                      <a:pt x="886217" y="907448"/>
                    </a:cubicBezTo>
                    <a:cubicBezTo>
                      <a:pt x="886217" y="449889"/>
                      <a:pt x="896452" y="78964"/>
                      <a:pt x="909077" y="78964"/>
                    </a:cubicBezTo>
                    <a:close/>
                    <a:moveTo>
                      <a:pt x="694273" y="78964"/>
                    </a:moveTo>
                    <a:lnTo>
                      <a:pt x="675074" y="185587"/>
                    </a:lnTo>
                    <a:cubicBezTo>
                      <a:pt x="644007" y="396288"/>
                      <a:pt x="625867" y="650293"/>
                      <a:pt x="625867" y="923711"/>
                    </a:cubicBezTo>
                    <a:cubicBezTo>
                      <a:pt x="625867" y="1105989"/>
                      <a:pt x="634162" y="1260154"/>
                      <a:pt x="649090" y="1388870"/>
                    </a:cubicBezTo>
                    <a:lnTo>
                      <a:pt x="667939" y="1509852"/>
                    </a:lnTo>
                    <a:lnTo>
                      <a:pt x="667622" y="1509357"/>
                    </a:lnTo>
                    <a:cubicBezTo>
                      <a:pt x="602858" y="1381496"/>
                      <a:pt x="562367" y="1181238"/>
                      <a:pt x="562367" y="891653"/>
                    </a:cubicBezTo>
                    <a:cubicBezTo>
                      <a:pt x="562367" y="602068"/>
                      <a:pt x="601724" y="339898"/>
                      <a:pt x="665354" y="150124"/>
                    </a:cubicBezTo>
                    <a:close/>
                    <a:moveTo>
                      <a:pt x="1313437" y="69972"/>
                    </a:moveTo>
                    <a:lnTo>
                      <a:pt x="1373656" y="150123"/>
                    </a:lnTo>
                    <a:cubicBezTo>
                      <a:pt x="1491296" y="339897"/>
                      <a:pt x="1564057" y="602067"/>
                      <a:pt x="1564057" y="891652"/>
                    </a:cubicBezTo>
                    <a:cubicBezTo>
                      <a:pt x="1564057" y="1181237"/>
                      <a:pt x="1493392" y="1381495"/>
                      <a:pt x="1377849" y="1509356"/>
                    </a:cubicBezTo>
                    <a:lnTo>
                      <a:pt x="1364238" y="1521230"/>
                    </a:lnTo>
                    <a:lnTo>
                      <a:pt x="1397483" y="1463418"/>
                    </a:lnTo>
                    <a:cubicBezTo>
                      <a:pt x="1458729" y="1327075"/>
                      <a:pt x="1494207" y="1143276"/>
                      <a:pt x="1494207" y="904156"/>
                    </a:cubicBezTo>
                    <a:cubicBezTo>
                      <a:pt x="1494207" y="585329"/>
                      <a:pt x="1429264" y="296686"/>
                      <a:pt x="1324265" y="87749"/>
                    </a:cubicBezTo>
                    <a:close/>
                    <a:moveTo>
                      <a:pt x="514537" y="69972"/>
                    </a:moveTo>
                    <a:lnTo>
                      <a:pt x="503710" y="87749"/>
                    </a:lnTo>
                    <a:cubicBezTo>
                      <a:pt x="398711" y="296686"/>
                      <a:pt x="333767" y="585329"/>
                      <a:pt x="333767" y="904156"/>
                    </a:cubicBezTo>
                    <a:cubicBezTo>
                      <a:pt x="333767" y="1143276"/>
                      <a:pt x="371350" y="1327075"/>
                      <a:pt x="435228" y="1463418"/>
                    </a:cubicBezTo>
                    <a:lnTo>
                      <a:pt x="466954" y="1516489"/>
                    </a:lnTo>
                    <a:lnTo>
                      <a:pt x="458512" y="1509356"/>
                    </a:lnTo>
                    <a:cubicBezTo>
                      <a:pt x="338775" y="1381495"/>
                      <a:pt x="263917" y="1181237"/>
                      <a:pt x="263917" y="891652"/>
                    </a:cubicBezTo>
                    <a:cubicBezTo>
                      <a:pt x="263917" y="602067"/>
                      <a:pt x="336679" y="339897"/>
                      <a:pt x="454318" y="150123"/>
                    </a:cubicBezTo>
                    <a:close/>
                    <a:moveTo>
                      <a:pt x="1320002" y="1"/>
                    </a:moveTo>
                    <a:lnTo>
                      <a:pt x="1335003" y="8078"/>
                    </a:lnTo>
                    <a:cubicBezTo>
                      <a:pt x="1616825" y="179208"/>
                      <a:pt x="1808140" y="512969"/>
                      <a:pt x="1808140" y="896678"/>
                    </a:cubicBezTo>
                    <a:cubicBezTo>
                      <a:pt x="1808140" y="1245505"/>
                      <a:pt x="1654585" y="1459830"/>
                      <a:pt x="1417518" y="1571519"/>
                    </a:cubicBezTo>
                    <a:lnTo>
                      <a:pt x="1404371" y="1576282"/>
                    </a:lnTo>
                    <a:lnTo>
                      <a:pt x="1499334" y="1512299"/>
                    </a:lnTo>
                    <a:cubicBezTo>
                      <a:pt x="1647607" y="1385573"/>
                      <a:pt x="1738290" y="1187094"/>
                      <a:pt x="1738290" y="900079"/>
                    </a:cubicBezTo>
                    <a:cubicBezTo>
                      <a:pt x="1738290" y="541311"/>
                      <a:pt x="1592395" y="224999"/>
                      <a:pt x="1370490" y="38216"/>
                    </a:cubicBezTo>
                    <a:close/>
                    <a:moveTo>
                      <a:pt x="488138" y="0"/>
                    </a:moveTo>
                    <a:lnTo>
                      <a:pt x="437650" y="38215"/>
                    </a:lnTo>
                    <a:cubicBezTo>
                      <a:pt x="215746" y="224998"/>
                      <a:pt x="69850" y="541310"/>
                      <a:pt x="69850" y="900078"/>
                    </a:cubicBezTo>
                    <a:cubicBezTo>
                      <a:pt x="69850" y="1187093"/>
                      <a:pt x="165914" y="1385572"/>
                      <a:pt x="319569" y="1512298"/>
                    </a:cubicBezTo>
                    <a:lnTo>
                      <a:pt x="414761" y="1574414"/>
                    </a:lnTo>
                    <a:lnTo>
                      <a:pt x="406569" y="1571518"/>
                    </a:lnTo>
                    <a:cubicBezTo>
                      <a:pt x="162668" y="1459829"/>
                      <a:pt x="0" y="1245504"/>
                      <a:pt x="0" y="896677"/>
                    </a:cubicBezTo>
                    <a:cubicBezTo>
                      <a:pt x="0" y="512968"/>
                      <a:pt x="191315" y="179207"/>
                      <a:pt x="473137" y="8077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75" name="グループ化 774">
                <a:extLst>
                  <a:ext uri="{FF2B5EF4-FFF2-40B4-BE49-F238E27FC236}">
                    <a16:creationId xmlns:a16="http://schemas.microsoft.com/office/drawing/2014/main" id="{448433F3-F91C-4496-B2C1-FF05387AFC9A}"/>
                  </a:ext>
                </a:extLst>
              </p:cNvPr>
              <p:cNvGrpSpPr/>
              <p:nvPr/>
            </p:nvGrpSpPr>
            <p:grpSpPr>
              <a:xfrm>
                <a:off x="5124609" y="3554329"/>
                <a:ext cx="1625600" cy="1389769"/>
                <a:chOff x="577850" y="1631950"/>
                <a:chExt cx="2205979" cy="1885950"/>
              </a:xfrm>
              <a:solidFill>
                <a:srgbClr val="FFFFCC">
                  <a:alpha val="40000"/>
                </a:srgbClr>
              </a:solidFill>
            </p:grpSpPr>
            <p:sp>
              <p:nvSpPr>
                <p:cNvPr id="776" name="楕円 775">
                  <a:extLst>
                    <a:ext uri="{FF2B5EF4-FFF2-40B4-BE49-F238E27FC236}">
                      <a16:creationId xmlns:a16="http://schemas.microsoft.com/office/drawing/2014/main" id="{7CD665EC-84CC-46F7-8955-A93FC62A62C1}"/>
                    </a:ext>
                  </a:extLst>
                </p:cNvPr>
                <p:cNvSpPr/>
                <p:nvPr/>
              </p:nvSpPr>
              <p:spPr>
                <a:xfrm>
                  <a:off x="1352550" y="1631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7" name="楕円 776">
                  <a:extLst>
                    <a:ext uri="{FF2B5EF4-FFF2-40B4-BE49-F238E27FC236}">
                      <a16:creationId xmlns:a16="http://schemas.microsoft.com/office/drawing/2014/main" id="{84B5C2B9-5E77-4431-8C39-0A848C2E7CBA}"/>
                    </a:ext>
                  </a:extLst>
                </p:cNvPr>
                <p:cNvSpPr/>
                <p:nvPr/>
              </p:nvSpPr>
              <p:spPr>
                <a:xfrm>
                  <a:off x="1936750" y="17907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8" name="楕円 777">
                  <a:extLst>
                    <a:ext uri="{FF2B5EF4-FFF2-40B4-BE49-F238E27FC236}">
                      <a16:creationId xmlns:a16="http://schemas.microsoft.com/office/drawing/2014/main" id="{438E9D17-8B55-434A-B752-B391D8106BA1}"/>
                    </a:ext>
                  </a:extLst>
                </p:cNvPr>
                <p:cNvSpPr/>
                <p:nvPr/>
              </p:nvSpPr>
              <p:spPr>
                <a:xfrm>
                  <a:off x="1587500" y="20637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9" name="楕円 778">
                  <a:extLst>
                    <a:ext uri="{FF2B5EF4-FFF2-40B4-BE49-F238E27FC236}">
                      <a16:creationId xmlns:a16="http://schemas.microsoft.com/office/drawing/2014/main" id="{91880015-09E9-4AB7-8013-C4F6DA5F6D88}"/>
                    </a:ext>
                  </a:extLst>
                </p:cNvPr>
                <p:cNvSpPr/>
                <p:nvPr/>
              </p:nvSpPr>
              <p:spPr>
                <a:xfrm>
                  <a:off x="1123950" y="22733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0" name="楕円 779">
                  <a:extLst>
                    <a:ext uri="{FF2B5EF4-FFF2-40B4-BE49-F238E27FC236}">
                      <a16:creationId xmlns:a16="http://schemas.microsoft.com/office/drawing/2014/main" id="{01F438C2-ED57-491A-B26C-8FCA2C180655}"/>
                    </a:ext>
                  </a:extLst>
                </p:cNvPr>
                <p:cNvSpPr/>
                <p:nvPr/>
              </p:nvSpPr>
              <p:spPr>
                <a:xfrm>
                  <a:off x="1638300" y="25146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1" name="楕円 780">
                  <a:extLst>
                    <a:ext uri="{FF2B5EF4-FFF2-40B4-BE49-F238E27FC236}">
                      <a16:creationId xmlns:a16="http://schemas.microsoft.com/office/drawing/2014/main" id="{A1E8751E-86DC-4A18-BD5C-794EFE45AB39}"/>
                    </a:ext>
                  </a:extLst>
                </p:cNvPr>
                <p:cNvSpPr/>
                <p:nvPr/>
              </p:nvSpPr>
              <p:spPr>
                <a:xfrm>
                  <a:off x="1993900" y="2266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2" name="楕円 781">
                  <a:extLst>
                    <a:ext uri="{FF2B5EF4-FFF2-40B4-BE49-F238E27FC236}">
                      <a16:creationId xmlns:a16="http://schemas.microsoft.com/office/drawing/2014/main" id="{6C891DEF-0EE7-4799-A71E-3AA2C41CC5FB}"/>
                    </a:ext>
                  </a:extLst>
                </p:cNvPr>
                <p:cNvSpPr/>
                <p:nvPr/>
              </p:nvSpPr>
              <p:spPr>
                <a:xfrm>
                  <a:off x="1327150" y="27432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3" name="楕円 782">
                  <a:extLst>
                    <a:ext uri="{FF2B5EF4-FFF2-40B4-BE49-F238E27FC236}">
                      <a16:creationId xmlns:a16="http://schemas.microsoft.com/office/drawing/2014/main" id="{D8B194D0-1D67-4E4E-A020-97C5F0CDDFB1}"/>
                    </a:ext>
                  </a:extLst>
                </p:cNvPr>
                <p:cNvSpPr/>
                <p:nvPr/>
              </p:nvSpPr>
              <p:spPr>
                <a:xfrm rot="688545">
                  <a:off x="882650" y="25654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4" name="楕円 783">
                  <a:extLst>
                    <a:ext uri="{FF2B5EF4-FFF2-40B4-BE49-F238E27FC236}">
                      <a16:creationId xmlns:a16="http://schemas.microsoft.com/office/drawing/2014/main" id="{20D39F35-E659-4A9A-BF08-F4CF3E9D73A7}"/>
                    </a:ext>
                  </a:extLst>
                </p:cNvPr>
                <p:cNvSpPr/>
                <p:nvPr/>
              </p:nvSpPr>
              <p:spPr>
                <a:xfrm rot="688545">
                  <a:off x="933450" y="1911351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5" name="楕円 784">
                  <a:extLst>
                    <a:ext uri="{FF2B5EF4-FFF2-40B4-BE49-F238E27FC236}">
                      <a16:creationId xmlns:a16="http://schemas.microsoft.com/office/drawing/2014/main" id="{3DF95417-B3C2-48AA-909F-FEFF89F688E1}"/>
                    </a:ext>
                  </a:extLst>
                </p:cNvPr>
                <p:cNvSpPr/>
                <p:nvPr/>
              </p:nvSpPr>
              <p:spPr>
                <a:xfrm rot="20966557">
                  <a:off x="2543635" y="2114552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6" name="楕円 785">
                  <a:extLst>
                    <a:ext uri="{FF2B5EF4-FFF2-40B4-BE49-F238E27FC236}">
                      <a16:creationId xmlns:a16="http://schemas.microsoft.com/office/drawing/2014/main" id="{A2807AF3-6B42-43E0-87A3-A56661757AA5}"/>
                    </a:ext>
                  </a:extLst>
                </p:cNvPr>
                <p:cNvSpPr/>
                <p:nvPr/>
              </p:nvSpPr>
              <p:spPr>
                <a:xfrm rot="20966557">
                  <a:off x="2466328" y="2620238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7" name="楕円 786">
                  <a:extLst>
                    <a:ext uri="{FF2B5EF4-FFF2-40B4-BE49-F238E27FC236}">
                      <a16:creationId xmlns:a16="http://schemas.microsoft.com/office/drawing/2014/main" id="{9D8A6EF7-3F1E-4B2E-AA33-EE7A67A5191E}"/>
                    </a:ext>
                  </a:extLst>
                </p:cNvPr>
                <p:cNvSpPr/>
                <p:nvPr/>
              </p:nvSpPr>
              <p:spPr>
                <a:xfrm>
                  <a:off x="1930400" y="27940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8" name="楕円 787">
                  <a:extLst>
                    <a:ext uri="{FF2B5EF4-FFF2-40B4-BE49-F238E27FC236}">
                      <a16:creationId xmlns:a16="http://schemas.microsoft.com/office/drawing/2014/main" id="{700A7356-1A04-44D0-9E7A-9530E417E447}"/>
                    </a:ext>
                  </a:extLst>
                </p:cNvPr>
                <p:cNvSpPr/>
                <p:nvPr/>
              </p:nvSpPr>
              <p:spPr>
                <a:xfrm>
                  <a:off x="1689100" y="31432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9" name="楕円 788">
                  <a:extLst>
                    <a:ext uri="{FF2B5EF4-FFF2-40B4-BE49-F238E27FC236}">
                      <a16:creationId xmlns:a16="http://schemas.microsoft.com/office/drawing/2014/main" id="{22090AD0-C93C-4107-AC72-5B99BA99219C}"/>
                    </a:ext>
                  </a:extLst>
                </p:cNvPr>
                <p:cNvSpPr/>
                <p:nvPr/>
              </p:nvSpPr>
              <p:spPr>
                <a:xfrm rot="688545">
                  <a:off x="730250" y="29654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0" name="楕円 789">
                  <a:extLst>
                    <a:ext uri="{FF2B5EF4-FFF2-40B4-BE49-F238E27FC236}">
                      <a16:creationId xmlns:a16="http://schemas.microsoft.com/office/drawing/2014/main" id="{F54CAC69-153D-4F9C-9DF5-5317100ADB67}"/>
                    </a:ext>
                  </a:extLst>
                </p:cNvPr>
                <p:cNvSpPr/>
                <p:nvPr/>
              </p:nvSpPr>
              <p:spPr>
                <a:xfrm>
                  <a:off x="1117600" y="30924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1" name="楕円 790">
                  <a:extLst>
                    <a:ext uri="{FF2B5EF4-FFF2-40B4-BE49-F238E27FC236}">
                      <a16:creationId xmlns:a16="http://schemas.microsoft.com/office/drawing/2014/main" id="{73B94CDF-1524-438E-9291-17E7753D8258}"/>
                    </a:ext>
                  </a:extLst>
                </p:cNvPr>
                <p:cNvSpPr/>
                <p:nvPr/>
              </p:nvSpPr>
              <p:spPr>
                <a:xfrm rot="20966557">
                  <a:off x="2275828" y="3071088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2" name="楕円 791">
                  <a:extLst>
                    <a:ext uri="{FF2B5EF4-FFF2-40B4-BE49-F238E27FC236}">
                      <a16:creationId xmlns:a16="http://schemas.microsoft.com/office/drawing/2014/main" id="{D324B785-A4B6-4947-90BD-6A2BD5883D2E}"/>
                    </a:ext>
                  </a:extLst>
                </p:cNvPr>
                <p:cNvSpPr/>
                <p:nvPr/>
              </p:nvSpPr>
              <p:spPr>
                <a:xfrm rot="688545">
                  <a:off x="577850" y="22352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3" name="楕円 792">
                  <a:extLst>
                    <a:ext uri="{FF2B5EF4-FFF2-40B4-BE49-F238E27FC236}">
                      <a16:creationId xmlns:a16="http://schemas.microsoft.com/office/drawing/2014/main" id="{58A9CBAD-8899-4CFB-B905-1805C338F33C}"/>
                    </a:ext>
                  </a:extLst>
                </p:cNvPr>
                <p:cNvSpPr/>
                <p:nvPr/>
              </p:nvSpPr>
              <p:spPr>
                <a:xfrm>
                  <a:off x="2324100" y="16764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4" name="楕円 793">
                  <a:extLst>
                    <a:ext uri="{FF2B5EF4-FFF2-40B4-BE49-F238E27FC236}">
                      <a16:creationId xmlns:a16="http://schemas.microsoft.com/office/drawing/2014/main" id="{D7BF9F04-5A96-46EA-B138-95ADD6740B86}"/>
                    </a:ext>
                  </a:extLst>
                </p:cNvPr>
                <p:cNvSpPr/>
                <p:nvPr/>
              </p:nvSpPr>
              <p:spPr>
                <a:xfrm rot="20966557">
                  <a:off x="2733029" y="2931387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5" name="楕円 794">
                  <a:extLst>
                    <a:ext uri="{FF2B5EF4-FFF2-40B4-BE49-F238E27FC236}">
                      <a16:creationId xmlns:a16="http://schemas.microsoft.com/office/drawing/2014/main" id="{E1ED0FD1-0F02-4524-9915-F5BC34600B71}"/>
                    </a:ext>
                  </a:extLst>
                </p:cNvPr>
                <p:cNvSpPr/>
                <p:nvPr/>
              </p:nvSpPr>
              <p:spPr>
                <a:xfrm>
                  <a:off x="1339850" y="34163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6" name="楕円 795">
                  <a:extLst>
                    <a:ext uri="{FF2B5EF4-FFF2-40B4-BE49-F238E27FC236}">
                      <a16:creationId xmlns:a16="http://schemas.microsoft.com/office/drawing/2014/main" id="{B51B537B-E487-41E0-A07A-E5E13480D36B}"/>
                    </a:ext>
                  </a:extLst>
                </p:cNvPr>
                <p:cNvSpPr/>
                <p:nvPr/>
              </p:nvSpPr>
              <p:spPr>
                <a:xfrm>
                  <a:off x="2057400" y="3409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94" name="グループ化 693">
              <a:extLst>
                <a:ext uri="{FF2B5EF4-FFF2-40B4-BE49-F238E27FC236}">
                  <a16:creationId xmlns:a16="http://schemas.microsoft.com/office/drawing/2014/main" id="{9E74EBEB-52BE-455F-8819-3DFAA815001F}"/>
                </a:ext>
              </a:extLst>
            </p:cNvPr>
            <p:cNvGrpSpPr/>
            <p:nvPr/>
          </p:nvGrpSpPr>
          <p:grpSpPr>
            <a:xfrm rot="20307316">
              <a:off x="6937983" y="1737013"/>
              <a:ext cx="647727" cy="905794"/>
              <a:chOff x="4953000" y="2357246"/>
              <a:chExt cx="1968818" cy="2753234"/>
            </a:xfrm>
          </p:grpSpPr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A54CE4DB-7102-4EED-B79D-9784E5593FE2}"/>
                  </a:ext>
                </a:extLst>
              </p:cNvPr>
              <p:cNvSpPr/>
              <p:nvPr/>
            </p:nvSpPr>
            <p:spPr>
              <a:xfrm>
                <a:off x="4953000" y="3260770"/>
                <a:ext cx="1968818" cy="1849710"/>
              </a:xfrm>
              <a:custGeom>
                <a:avLst/>
                <a:gdLst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1849710"/>
                  <a:gd name="connsiteX1" fmla="*/ 1968818 w 1968818"/>
                  <a:gd name="connsiteY1" fmla="*/ 1048680 h 1849710"/>
                  <a:gd name="connsiteX2" fmla="*/ 997109 w 1968818"/>
                  <a:gd name="connsiteY2" fmla="*/ 1849710 h 1849710"/>
                  <a:gd name="connsiteX3" fmla="*/ 0 w 1968818"/>
                  <a:gd name="connsiteY3" fmla="*/ 1048680 h 1849710"/>
                  <a:gd name="connsiteX4" fmla="*/ 984409 w 1968818"/>
                  <a:gd name="connsiteY4" fmla="*/ 0 h 1849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8818" h="1849710">
                    <a:moveTo>
                      <a:pt x="984409" y="0"/>
                    </a:moveTo>
                    <a:cubicBezTo>
                      <a:pt x="1528083" y="0"/>
                      <a:pt x="1968818" y="469510"/>
                      <a:pt x="1968818" y="1048680"/>
                    </a:cubicBezTo>
                    <a:cubicBezTo>
                      <a:pt x="1968818" y="1627850"/>
                      <a:pt x="1540783" y="1849710"/>
                      <a:pt x="997109" y="1849710"/>
                    </a:cubicBezTo>
                    <a:cubicBezTo>
                      <a:pt x="453435" y="1849710"/>
                      <a:pt x="0" y="1627850"/>
                      <a:pt x="0" y="1048680"/>
                    </a:cubicBezTo>
                    <a:cubicBezTo>
                      <a:pt x="0" y="469510"/>
                      <a:pt x="440735" y="0"/>
                      <a:pt x="984409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800000"/>
                  </a:gs>
                  <a:gs pos="0">
                    <a:srgbClr val="800000"/>
                  </a:gs>
                  <a:gs pos="25000">
                    <a:srgbClr val="C00000"/>
                  </a:gs>
                  <a:gs pos="50000">
                    <a:srgbClr val="FF0000"/>
                  </a:gs>
                  <a:gs pos="75000">
                    <a:srgbClr val="C00000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290D6475-85A5-42E9-99FC-F638D82FA9F7}"/>
                  </a:ext>
                </a:extLst>
              </p:cNvPr>
              <p:cNvSpPr/>
              <p:nvPr/>
            </p:nvSpPr>
            <p:spPr>
              <a:xfrm>
                <a:off x="5404163" y="2357246"/>
                <a:ext cx="1044745" cy="1147102"/>
              </a:xfrm>
              <a:custGeom>
                <a:avLst/>
                <a:gdLst>
                  <a:gd name="connsiteX0" fmla="*/ 434196 w 1044745"/>
                  <a:gd name="connsiteY0" fmla="*/ 0 h 1147102"/>
                  <a:gd name="connsiteX1" fmla="*/ 636836 w 1044745"/>
                  <a:gd name="connsiteY1" fmla="*/ 0 h 1147102"/>
                  <a:gd name="connsiteX2" fmla="*/ 617647 w 1044745"/>
                  <a:gd name="connsiteY2" fmla="*/ 202779 h 1147102"/>
                  <a:gd name="connsiteX3" fmla="*/ 957834 w 1044745"/>
                  <a:gd name="connsiteY3" fmla="*/ 995736 h 1147102"/>
                  <a:gd name="connsiteX4" fmla="*/ 987097 w 1044745"/>
                  <a:gd name="connsiteY4" fmla="*/ 1019633 h 1147102"/>
                  <a:gd name="connsiteX5" fmla="*/ 986105 w 1044745"/>
                  <a:gd name="connsiteY5" fmla="*/ 1019887 h 1147102"/>
                  <a:gd name="connsiteX6" fmla="*/ 998335 w 1044745"/>
                  <a:gd name="connsiteY6" fmla="*/ 1028034 h 1147102"/>
                  <a:gd name="connsiteX7" fmla="*/ 1043041 w 1044745"/>
                  <a:gd name="connsiteY7" fmla="*/ 1093324 h 1147102"/>
                  <a:gd name="connsiteX8" fmla="*/ 923300 w 1044745"/>
                  <a:gd name="connsiteY8" fmla="*/ 1067038 h 1147102"/>
                  <a:gd name="connsiteX9" fmla="*/ 903103 w 1044745"/>
                  <a:gd name="connsiteY9" fmla="*/ 1051543 h 1147102"/>
                  <a:gd name="connsiteX10" fmla="*/ 902929 w 1044745"/>
                  <a:gd name="connsiteY10" fmla="*/ 1061526 h 1147102"/>
                  <a:gd name="connsiteX11" fmla="*/ 890594 w 1044745"/>
                  <a:gd name="connsiteY11" fmla="*/ 1080155 h 1147102"/>
                  <a:gd name="connsiteX12" fmla="*/ 840563 w 1044745"/>
                  <a:gd name="connsiteY12" fmla="*/ 1066153 h 1147102"/>
                  <a:gd name="connsiteX13" fmla="*/ 821830 w 1044745"/>
                  <a:gd name="connsiteY13" fmla="*/ 1047600 h 1147102"/>
                  <a:gd name="connsiteX14" fmla="*/ 818825 w 1044745"/>
                  <a:gd name="connsiteY14" fmla="*/ 1048084 h 1147102"/>
                  <a:gd name="connsiteX15" fmla="*/ 818812 w 1044745"/>
                  <a:gd name="connsiteY15" fmla="*/ 1050720 h 1147102"/>
                  <a:gd name="connsiteX16" fmla="*/ 793335 w 1044745"/>
                  <a:gd name="connsiteY16" fmla="*/ 1095998 h 1147102"/>
                  <a:gd name="connsiteX17" fmla="*/ 771441 w 1044745"/>
                  <a:gd name="connsiteY17" fmla="*/ 1091548 h 1147102"/>
                  <a:gd name="connsiteX18" fmla="*/ 752615 w 1044745"/>
                  <a:gd name="connsiteY18" fmla="*/ 1073369 h 1147102"/>
                  <a:gd name="connsiteX19" fmla="*/ 744200 w 1044745"/>
                  <a:gd name="connsiteY19" fmla="*/ 1090542 h 1147102"/>
                  <a:gd name="connsiteX20" fmla="*/ 726661 w 1044745"/>
                  <a:gd name="connsiteY20" fmla="*/ 1102347 h 1147102"/>
                  <a:gd name="connsiteX21" fmla="*/ 684951 w 1044745"/>
                  <a:gd name="connsiteY21" fmla="*/ 1087041 h 1147102"/>
                  <a:gd name="connsiteX22" fmla="*/ 674743 w 1044745"/>
                  <a:gd name="connsiteY22" fmla="*/ 1073311 h 1147102"/>
                  <a:gd name="connsiteX23" fmla="*/ 667148 w 1044745"/>
                  <a:gd name="connsiteY23" fmla="*/ 1099566 h 1147102"/>
                  <a:gd name="connsiteX24" fmla="*/ 644892 w 1044745"/>
                  <a:gd name="connsiteY24" fmla="*/ 1119166 h 1147102"/>
                  <a:gd name="connsiteX25" fmla="*/ 585560 w 1044745"/>
                  <a:gd name="connsiteY25" fmla="*/ 1084238 h 1147102"/>
                  <a:gd name="connsiteX26" fmla="*/ 585380 w 1044745"/>
                  <a:gd name="connsiteY26" fmla="*/ 1083931 h 1147102"/>
                  <a:gd name="connsiteX27" fmla="*/ 581515 w 1044745"/>
                  <a:gd name="connsiteY27" fmla="*/ 1098008 h 1147102"/>
                  <a:gd name="connsiteX28" fmla="*/ 533246 w 1044745"/>
                  <a:gd name="connsiteY28" fmla="*/ 1147102 h 1147102"/>
                  <a:gd name="connsiteX29" fmla="*/ 484976 w 1044745"/>
                  <a:gd name="connsiteY29" fmla="*/ 1098008 h 1147102"/>
                  <a:gd name="connsiteX30" fmla="*/ 481111 w 1044745"/>
                  <a:gd name="connsiteY30" fmla="*/ 1083932 h 1147102"/>
                  <a:gd name="connsiteX31" fmla="*/ 480933 w 1044745"/>
                  <a:gd name="connsiteY31" fmla="*/ 1084238 h 1147102"/>
                  <a:gd name="connsiteX32" fmla="*/ 421601 w 1044745"/>
                  <a:gd name="connsiteY32" fmla="*/ 1119166 h 1147102"/>
                  <a:gd name="connsiteX33" fmla="*/ 399345 w 1044745"/>
                  <a:gd name="connsiteY33" fmla="*/ 1099566 h 1147102"/>
                  <a:gd name="connsiteX34" fmla="*/ 395677 w 1044745"/>
                  <a:gd name="connsiteY34" fmla="*/ 1086884 h 1147102"/>
                  <a:gd name="connsiteX35" fmla="*/ 394373 w 1044745"/>
                  <a:gd name="connsiteY35" fmla="*/ 1088536 h 1147102"/>
                  <a:gd name="connsiteX36" fmla="*/ 346414 w 1044745"/>
                  <a:gd name="connsiteY36" fmla="*/ 1108513 h 1147102"/>
                  <a:gd name="connsiteX37" fmla="*/ 331906 w 1044745"/>
                  <a:gd name="connsiteY37" fmla="*/ 1091522 h 1147102"/>
                  <a:gd name="connsiteX38" fmla="*/ 327704 w 1044745"/>
                  <a:gd name="connsiteY38" fmla="*/ 1061549 h 1147102"/>
                  <a:gd name="connsiteX39" fmla="*/ 323419 w 1044745"/>
                  <a:gd name="connsiteY39" fmla="*/ 1067744 h 1147102"/>
                  <a:gd name="connsiteX40" fmla="*/ 243700 w 1044745"/>
                  <a:gd name="connsiteY40" fmla="*/ 1111148 h 1147102"/>
                  <a:gd name="connsiteX41" fmla="*/ 230811 w 1044745"/>
                  <a:gd name="connsiteY41" fmla="*/ 1060819 h 1147102"/>
                  <a:gd name="connsiteX42" fmla="*/ 232477 w 1044745"/>
                  <a:gd name="connsiteY42" fmla="*/ 1054476 h 1147102"/>
                  <a:gd name="connsiteX43" fmla="*/ 218873 w 1044745"/>
                  <a:gd name="connsiteY43" fmla="*/ 1063779 h 1147102"/>
                  <a:gd name="connsiteX44" fmla="*/ 167141 w 1044745"/>
                  <a:gd name="connsiteY44" fmla="*/ 1068559 h 1147102"/>
                  <a:gd name="connsiteX45" fmla="*/ 158355 w 1044745"/>
                  <a:gd name="connsiteY45" fmla="*/ 1048016 h 1147102"/>
                  <a:gd name="connsiteX46" fmla="*/ 159682 w 1044745"/>
                  <a:gd name="connsiteY46" fmla="*/ 1039960 h 1147102"/>
                  <a:gd name="connsiteX47" fmla="*/ 145017 w 1044745"/>
                  <a:gd name="connsiteY47" fmla="*/ 1051600 h 1147102"/>
                  <a:gd name="connsiteX48" fmla="*/ 1289 w 1044745"/>
                  <a:gd name="connsiteY48" fmla="*/ 1106909 h 1147102"/>
                  <a:gd name="connsiteX49" fmla="*/ 109129 w 1044745"/>
                  <a:gd name="connsiteY49" fmla="*/ 996967 h 1147102"/>
                  <a:gd name="connsiteX50" fmla="*/ 115536 w 1044745"/>
                  <a:gd name="connsiteY50" fmla="*/ 993342 h 1147102"/>
                  <a:gd name="connsiteX51" fmla="*/ 187643 w 1044745"/>
                  <a:gd name="connsiteY51" fmla="*/ 919448 h 1147102"/>
                  <a:gd name="connsiteX52" fmla="*/ 453385 w 1044745"/>
                  <a:gd name="connsiteY52" fmla="*/ 202779 h 1147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044745" h="1147102">
                    <a:moveTo>
                      <a:pt x="434196" y="0"/>
                    </a:moveTo>
                    <a:lnTo>
                      <a:pt x="636836" y="0"/>
                    </a:lnTo>
                    <a:lnTo>
                      <a:pt x="617647" y="202779"/>
                    </a:lnTo>
                    <a:cubicBezTo>
                      <a:pt x="617647" y="519513"/>
                      <a:pt x="749459" y="803450"/>
                      <a:pt x="957834" y="995736"/>
                    </a:cubicBezTo>
                    <a:lnTo>
                      <a:pt x="987097" y="1019633"/>
                    </a:lnTo>
                    <a:lnTo>
                      <a:pt x="986105" y="1019887"/>
                    </a:lnTo>
                    <a:lnTo>
                      <a:pt x="998335" y="1028034"/>
                    </a:lnTo>
                    <a:cubicBezTo>
                      <a:pt x="1031836" y="1053881"/>
                      <a:pt x="1050725" y="1080014"/>
                      <a:pt x="1043041" y="1093324"/>
                    </a:cubicBezTo>
                    <a:cubicBezTo>
                      <a:pt x="1032794" y="1111071"/>
                      <a:pt x="979185" y="1099303"/>
                      <a:pt x="923300" y="1067038"/>
                    </a:cubicBezTo>
                    <a:lnTo>
                      <a:pt x="903103" y="1051543"/>
                    </a:lnTo>
                    <a:lnTo>
                      <a:pt x="902929" y="1061526"/>
                    </a:lnTo>
                    <a:cubicBezTo>
                      <a:pt x="900814" y="1070156"/>
                      <a:pt x="896736" y="1076608"/>
                      <a:pt x="890594" y="1080155"/>
                    </a:cubicBezTo>
                    <a:cubicBezTo>
                      <a:pt x="878308" y="1087247"/>
                      <a:pt x="860088" y="1081378"/>
                      <a:pt x="840563" y="1066153"/>
                    </a:cubicBezTo>
                    <a:lnTo>
                      <a:pt x="821830" y="1047600"/>
                    </a:lnTo>
                    <a:lnTo>
                      <a:pt x="818825" y="1048084"/>
                    </a:lnTo>
                    <a:lnTo>
                      <a:pt x="818812" y="1050720"/>
                    </a:lnTo>
                    <a:cubicBezTo>
                      <a:pt x="815771" y="1075293"/>
                      <a:pt x="807038" y="1092326"/>
                      <a:pt x="793335" y="1095998"/>
                    </a:cubicBezTo>
                    <a:cubicBezTo>
                      <a:pt x="786484" y="1097834"/>
                      <a:pt x="779038" y="1096156"/>
                      <a:pt x="771441" y="1091548"/>
                    </a:cubicBezTo>
                    <a:lnTo>
                      <a:pt x="752615" y="1073369"/>
                    </a:lnTo>
                    <a:lnTo>
                      <a:pt x="744200" y="1090542"/>
                    </a:lnTo>
                    <a:cubicBezTo>
                      <a:pt x="739407" y="1096401"/>
                      <a:pt x="733512" y="1100511"/>
                      <a:pt x="726661" y="1102347"/>
                    </a:cubicBezTo>
                    <a:cubicBezTo>
                      <a:pt x="712958" y="1106019"/>
                      <a:pt x="698022" y="1099901"/>
                      <a:pt x="684951" y="1087041"/>
                    </a:cubicBezTo>
                    <a:lnTo>
                      <a:pt x="674743" y="1073311"/>
                    </a:lnTo>
                    <a:lnTo>
                      <a:pt x="667148" y="1099566"/>
                    </a:lnTo>
                    <a:cubicBezTo>
                      <a:pt x="661455" y="1109872"/>
                      <a:pt x="653996" y="1116727"/>
                      <a:pt x="644892" y="1119166"/>
                    </a:cubicBezTo>
                    <a:cubicBezTo>
                      <a:pt x="626683" y="1124045"/>
                      <a:pt x="605344" y="1110340"/>
                      <a:pt x="585560" y="1084238"/>
                    </a:cubicBezTo>
                    <a:lnTo>
                      <a:pt x="585380" y="1083931"/>
                    </a:lnTo>
                    <a:lnTo>
                      <a:pt x="581515" y="1098008"/>
                    </a:lnTo>
                    <a:cubicBezTo>
                      <a:pt x="569162" y="1128340"/>
                      <a:pt x="552096" y="1147102"/>
                      <a:pt x="533246" y="1147102"/>
                    </a:cubicBezTo>
                    <a:cubicBezTo>
                      <a:pt x="514396" y="1147102"/>
                      <a:pt x="497329" y="1128341"/>
                      <a:pt x="484976" y="1098008"/>
                    </a:cubicBezTo>
                    <a:lnTo>
                      <a:pt x="481111" y="1083932"/>
                    </a:lnTo>
                    <a:lnTo>
                      <a:pt x="480933" y="1084238"/>
                    </a:lnTo>
                    <a:cubicBezTo>
                      <a:pt x="461149" y="1110340"/>
                      <a:pt x="439810" y="1124045"/>
                      <a:pt x="421601" y="1119166"/>
                    </a:cubicBezTo>
                    <a:cubicBezTo>
                      <a:pt x="412498" y="1116726"/>
                      <a:pt x="405038" y="1109871"/>
                      <a:pt x="399345" y="1099566"/>
                    </a:cubicBezTo>
                    <a:lnTo>
                      <a:pt x="395677" y="1086884"/>
                    </a:lnTo>
                    <a:lnTo>
                      <a:pt x="394373" y="1088536"/>
                    </a:lnTo>
                    <a:cubicBezTo>
                      <a:pt x="376842" y="1106021"/>
                      <a:pt x="359471" y="1114062"/>
                      <a:pt x="346414" y="1108513"/>
                    </a:cubicBezTo>
                    <a:cubicBezTo>
                      <a:pt x="339886" y="1105739"/>
                      <a:pt x="335054" y="1099832"/>
                      <a:pt x="331906" y="1091522"/>
                    </a:cubicBezTo>
                    <a:lnTo>
                      <a:pt x="327704" y="1061549"/>
                    </a:lnTo>
                    <a:lnTo>
                      <a:pt x="323419" y="1067744"/>
                    </a:lnTo>
                    <a:cubicBezTo>
                      <a:pt x="293908" y="1103260"/>
                      <a:pt x="262129" y="1121788"/>
                      <a:pt x="243700" y="1111148"/>
                    </a:cubicBezTo>
                    <a:cubicBezTo>
                      <a:pt x="231414" y="1104055"/>
                      <a:pt x="227388" y="1085341"/>
                      <a:pt x="230811" y="1060819"/>
                    </a:cubicBezTo>
                    <a:lnTo>
                      <a:pt x="232477" y="1054476"/>
                    </a:lnTo>
                    <a:lnTo>
                      <a:pt x="218873" y="1063779"/>
                    </a:lnTo>
                    <a:cubicBezTo>
                      <a:pt x="196929" y="1075246"/>
                      <a:pt x="177951" y="1077745"/>
                      <a:pt x="167141" y="1068559"/>
                    </a:cubicBezTo>
                    <a:cubicBezTo>
                      <a:pt x="161736" y="1063966"/>
                      <a:pt x="158884" y="1056886"/>
                      <a:pt x="158355" y="1048016"/>
                    </a:cubicBezTo>
                    <a:lnTo>
                      <a:pt x="159682" y="1039960"/>
                    </a:lnTo>
                    <a:lnTo>
                      <a:pt x="145017" y="1051600"/>
                    </a:lnTo>
                    <a:cubicBezTo>
                      <a:pt x="75548" y="1097234"/>
                      <a:pt x="11199" y="1121995"/>
                      <a:pt x="1289" y="1106909"/>
                    </a:cubicBezTo>
                    <a:cubicBezTo>
                      <a:pt x="-8621" y="1091823"/>
                      <a:pt x="39660" y="1042601"/>
                      <a:pt x="109129" y="996967"/>
                    </a:cubicBezTo>
                    <a:lnTo>
                      <a:pt x="115536" y="993342"/>
                    </a:lnTo>
                    <a:lnTo>
                      <a:pt x="187643" y="919448"/>
                    </a:lnTo>
                    <a:cubicBezTo>
                      <a:pt x="352467" y="731953"/>
                      <a:pt x="453385" y="479921"/>
                      <a:pt x="453385" y="20277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3300"/>
                  </a:gs>
                  <a:gs pos="100000">
                    <a:srgbClr val="006600"/>
                  </a:gs>
                  <a:gs pos="20000">
                    <a:srgbClr val="92D050"/>
                  </a:gs>
                  <a:gs pos="50000">
                    <a:srgbClr val="FFFFCC"/>
                  </a:gs>
                  <a:gs pos="80000">
                    <a:srgbClr val="92D050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94427024-02F1-4157-9EC9-7E72F8C33CC1}"/>
                  </a:ext>
                </a:extLst>
              </p:cNvPr>
              <p:cNvSpPr/>
              <p:nvPr/>
            </p:nvSpPr>
            <p:spPr>
              <a:xfrm>
                <a:off x="5033339" y="3453130"/>
                <a:ext cx="1808140" cy="1540950"/>
              </a:xfrm>
              <a:custGeom>
                <a:avLst/>
                <a:gdLst>
                  <a:gd name="connsiteX0" fmla="*/ 1133701 w 1808140"/>
                  <a:gd name="connsiteY0" fmla="*/ 78964 h 1576282"/>
                  <a:gd name="connsiteX1" fmla="*/ 1162620 w 1808140"/>
                  <a:gd name="connsiteY1" fmla="*/ 150124 h 1576282"/>
                  <a:gd name="connsiteX2" fmla="*/ 1265607 w 1808140"/>
                  <a:gd name="connsiteY2" fmla="*/ 891653 h 1576282"/>
                  <a:gd name="connsiteX3" fmla="*/ 1164888 w 1808140"/>
                  <a:gd name="connsiteY3" fmla="*/ 1509357 h 1576282"/>
                  <a:gd name="connsiteX4" fmla="*/ 1161214 w 1808140"/>
                  <a:gd name="connsiteY4" fmla="*/ 1515283 h 1576282"/>
                  <a:gd name="connsiteX5" fmla="*/ 1180046 w 1808140"/>
                  <a:gd name="connsiteY5" fmla="*/ 1388870 h 1576282"/>
                  <a:gd name="connsiteX6" fmla="*/ 1202107 w 1808140"/>
                  <a:gd name="connsiteY6" fmla="*/ 923711 h 1576282"/>
                  <a:gd name="connsiteX7" fmla="*/ 1152901 w 1808140"/>
                  <a:gd name="connsiteY7" fmla="*/ 185587 h 1576282"/>
                  <a:gd name="connsiteX8" fmla="*/ 909077 w 1808140"/>
                  <a:gd name="connsiteY8" fmla="*/ 78964 h 1576282"/>
                  <a:gd name="connsiteX9" fmla="*/ 931936 w 1808140"/>
                  <a:gd name="connsiteY9" fmla="*/ 907448 h 1576282"/>
                  <a:gd name="connsiteX10" fmla="*/ 909372 w 1808140"/>
                  <a:gd name="connsiteY10" fmla="*/ 1540282 h 1576282"/>
                  <a:gd name="connsiteX11" fmla="*/ 886217 w 1808140"/>
                  <a:gd name="connsiteY11" fmla="*/ 907448 h 1576282"/>
                  <a:gd name="connsiteX12" fmla="*/ 909077 w 1808140"/>
                  <a:gd name="connsiteY12" fmla="*/ 78964 h 1576282"/>
                  <a:gd name="connsiteX13" fmla="*/ 694273 w 1808140"/>
                  <a:gd name="connsiteY13" fmla="*/ 78964 h 1576282"/>
                  <a:gd name="connsiteX14" fmla="*/ 675074 w 1808140"/>
                  <a:gd name="connsiteY14" fmla="*/ 185587 h 1576282"/>
                  <a:gd name="connsiteX15" fmla="*/ 625867 w 1808140"/>
                  <a:gd name="connsiteY15" fmla="*/ 923711 h 1576282"/>
                  <a:gd name="connsiteX16" fmla="*/ 649090 w 1808140"/>
                  <a:gd name="connsiteY16" fmla="*/ 1388870 h 1576282"/>
                  <a:gd name="connsiteX17" fmla="*/ 667939 w 1808140"/>
                  <a:gd name="connsiteY17" fmla="*/ 1509852 h 1576282"/>
                  <a:gd name="connsiteX18" fmla="*/ 667622 w 1808140"/>
                  <a:gd name="connsiteY18" fmla="*/ 1509357 h 1576282"/>
                  <a:gd name="connsiteX19" fmla="*/ 562367 w 1808140"/>
                  <a:gd name="connsiteY19" fmla="*/ 891653 h 1576282"/>
                  <a:gd name="connsiteX20" fmla="*/ 665354 w 1808140"/>
                  <a:gd name="connsiteY20" fmla="*/ 150124 h 1576282"/>
                  <a:gd name="connsiteX21" fmla="*/ 1313437 w 1808140"/>
                  <a:gd name="connsiteY21" fmla="*/ 69972 h 1576282"/>
                  <a:gd name="connsiteX22" fmla="*/ 1373656 w 1808140"/>
                  <a:gd name="connsiteY22" fmla="*/ 150123 h 1576282"/>
                  <a:gd name="connsiteX23" fmla="*/ 1564057 w 1808140"/>
                  <a:gd name="connsiteY23" fmla="*/ 891652 h 1576282"/>
                  <a:gd name="connsiteX24" fmla="*/ 1377849 w 1808140"/>
                  <a:gd name="connsiteY24" fmla="*/ 1509356 h 1576282"/>
                  <a:gd name="connsiteX25" fmla="*/ 1364238 w 1808140"/>
                  <a:gd name="connsiteY25" fmla="*/ 1521230 h 1576282"/>
                  <a:gd name="connsiteX26" fmla="*/ 1397483 w 1808140"/>
                  <a:gd name="connsiteY26" fmla="*/ 1463418 h 1576282"/>
                  <a:gd name="connsiteX27" fmla="*/ 1494207 w 1808140"/>
                  <a:gd name="connsiteY27" fmla="*/ 904156 h 1576282"/>
                  <a:gd name="connsiteX28" fmla="*/ 1324265 w 1808140"/>
                  <a:gd name="connsiteY28" fmla="*/ 87749 h 1576282"/>
                  <a:gd name="connsiteX29" fmla="*/ 514537 w 1808140"/>
                  <a:gd name="connsiteY29" fmla="*/ 69972 h 1576282"/>
                  <a:gd name="connsiteX30" fmla="*/ 503710 w 1808140"/>
                  <a:gd name="connsiteY30" fmla="*/ 87749 h 1576282"/>
                  <a:gd name="connsiteX31" fmla="*/ 333767 w 1808140"/>
                  <a:gd name="connsiteY31" fmla="*/ 904156 h 1576282"/>
                  <a:gd name="connsiteX32" fmla="*/ 435228 w 1808140"/>
                  <a:gd name="connsiteY32" fmla="*/ 1463418 h 1576282"/>
                  <a:gd name="connsiteX33" fmla="*/ 466954 w 1808140"/>
                  <a:gd name="connsiteY33" fmla="*/ 1516489 h 1576282"/>
                  <a:gd name="connsiteX34" fmla="*/ 458512 w 1808140"/>
                  <a:gd name="connsiteY34" fmla="*/ 1509356 h 1576282"/>
                  <a:gd name="connsiteX35" fmla="*/ 263917 w 1808140"/>
                  <a:gd name="connsiteY35" fmla="*/ 891652 h 1576282"/>
                  <a:gd name="connsiteX36" fmla="*/ 454318 w 1808140"/>
                  <a:gd name="connsiteY36" fmla="*/ 150123 h 1576282"/>
                  <a:gd name="connsiteX37" fmla="*/ 1320002 w 1808140"/>
                  <a:gd name="connsiteY37" fmla="*/ 1 h 1576282"/>
                  <a:gd name="connsiteX38" fmla="*/ 1335003 w 1808140"/>
                  <a:gd name="connsiteY38" fmla="*/ 8078 h 1576282"/>
                  <a:gd name="connsiteX39" fmla="*/ 1808140 w 1808140"/>
                  <a:gd name="connsiteY39" fmla="*/ 896678 h 1576282"/>
                  <a:gd name="connsiteX40" fmla="*/ 1417518 w 1808140"/>
                  <a:gd name="connsiteY40" fmla="*/ 1571519 h 1576282"/>
                  <a:gd name="connsiteX41" fmla="*/ 1404371 w 1808140"/>
                  <a:gd name="connsiteY41" fmla="*/ 1576282 h 1576282"/>
                  <a:gd name="connsiteX42" fmla="*/ 1499334 w 1808140"/>
                  <a:gd name="connsiteY42" fmla="*/ 1512299 h 1576282"/>
                  <a:gd name="connsiteX43" fmla="*/ 1738290 w 1808140"/>
                  <a:gd name="connsiteY43" fmla="*/ 900079 h 1576282"/>
                  <a:gd name="connsiteX44" fmla="*/ 1370490 w 1808140"/>
                  <a:gd name="connsiteY44" fmla="*/ 38216 h 1576282"/>
                  <a:gd name="connsiteX45" fmla="*/ 488138 w 1808140"/>
                  <a:gd name="connsiteY45" fmla="*/ 0 h 1576282"/>
                  <a:gd name="connsiteX46" fmla="*/ 437650 w 1808140"/>
                  <a:gd name="connsiteY46" fmla="*/ 38215 h 1576282"/>
                  <a:gd name="connsiteX47" fmla="*/ 69850 w 1808140"/>
                  <a:gd name="connsiteY47" fmla="*/ 900078 h 1576282"/>
                  <a:gd name="connsiteX48" fmla="*/ 319569 w 1808140"/>
                  <a:gd name="connsiteY48" fmla="*/ 1512298 h 1576282"/>
                  <a:gd name="connsiteX49" fmla="*/ 414761 w 1808140"/>
                  <a:gd name="connsiteY49" fmla="*/ 1574414 h 1576282"/>
                  <a:gd name="connsiteX50" fmla="*/ 406569 w 1808140"/>
                  <a:gd name="connsiteY50" fmla="*/ 1571518 h 1576282"/>
                  <a:gd name="connsiteX51" fmla="*/ 0 w 1808140"/>
                  <a:gd name="connsiteY51" fmla="*/ 896677 h 1576282"/>
                  <a:gd name="connsiteX52" fmla="*/ 473137 w 1808140"/>
                  <a:gd name="connsiteY52" fmla="*/ 8077 h 1576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808140" h="1576282">
                    <a:moveTo>
                      <a:pt x="1133701" y="78964"/>
                    </a:moveTo>
                    <a:lnTo>
                      <a:pt x="1162620" y="150124"/>
                    </a:lnTo>
                    <a:cubicBezTo>
                      <a:pt x="1226251" y="339898"/>
                      <a:pt x="1265607" y="602068"/>
                      <a:pt x="1265607" y="891653"/>
                    </a:cubicBezTo>
                    <a:cubicBezTo>
                      <a:pt x="1265607" y="1181238"/>
                      <a:pt x="1227385" y="1381496"/>
                      <a:pt x="1164888" y="1509357"/>
                    </a:cubicBezTo>
                    <a:lnTo>
                      <a:pt x="1161214" y="1515283"/>
                    </a:lnTo>
                    <a:lnTo>
                      <a:pt x="1180046" y="1388870"/>
                    </a:lnTo>
                    <a:cubicBezTo>
                      <a:pt x="1194277" y="1260154"/>
                      <a:pt x="1202107" y="1105989"/>
                      <a:pt x="1202107" y="923711"/>
                    </a:cubicBezTo>
                    <a:cubicBezTo>
                      <a:pt x="1202107" y="650293"/>
                      <a:pt x="1183967" y="396288"/>
                      <a:pt x="1152901" y="185587"/>
                    </a:cubicBezTo>
                    <a:close/>
                    <a:moveTo>
                      <a:pt x="909077" y="78964"/>
                    </a:moveTo>
                    <a:cubicBezTo>
                      <a:pt x="921702" y="78964"/>
                      <a:pt x="931936" y="449889"/>
                      <a:pt x="931936" y="907448"/>
                    </a:cubicBezTo>
                    <a:cubicBezTo>
                      <a:pt x="931936" y="1365007"/>
                      <a:pt x="921996" y="1540282"/>
                      <a:pt x="909372" y="1540282"/>
                    </a:cubicBezTo>
                    <a:cubicBezTo>
                      <a:pt x="896747" y="1540282"/>
                      <a:pt x="886217" y="1365007"/>
                      <a:pt x="886217" y="907448"/>
                    </a:cubicBezTo>
                    <a:cubicBezTo>
                      <a:pt x="886217" y="449889"/>
                      <a:pt x="896452" y="78964"/>
                      <a:pt x="909077" y="78964"/>
                    </a:cubicBezTo>
                    <a:close/>
                    <a:moveTo>
                      <a:pt x="694273" y="78964"/>
                    </a:moveTo>
                    <a:lnTo>
                      <a:pt x="675074" y="185587"/>
                    </a:lnTo>
                    <a:cubicBezTo>
                      <a:pt x="644007" y="396288"/>
                      <a:pt x="625867" y="650293"/>
                      <a:pt x="625867" y="923711"/>
                    </a:cubicBezTo>
                    <a:cubicBezTo>
                      <a:pt x="625867" y="1105989"/>
                      <a:pt x="634162" y="1260154"/>
                      <a:pt x="649090" y="1388870"/>
                    </a:cubicBezTo>
                    <a:lnTo>
                      <a:pt x="667939" y="1509852"/>
                    </a:lnTo>
                    <a:lnTo>
                      <a:pt x="667622" y="1509357"/>
                    </a:lnTo>
                    <a:cubicBezTo>
                      <a:pt x="602858" y="1381496"/>
                      <a:pt x="562367" y="1181238"/>
                      <a:pt x="562367" y="891653"/>
                    </a:cubicBezTo>
                    <a:cubicBezTo>
                      <a:pt x="562367" y="602068"/>
                      <a:pt x="601724" y="339898"/>
                      <a:pt x="665354" y="150124"/>
                    </a:cubicBezTo>
                    <a:close/>
                    <a:moveTo>
                      <a:pt x="1313437" y="69972"/>
                    </a:moveTo>
                    <a:lnTo>
                      <a:pt x="1373656" y="150123"/>
                    </a:lnTo>
                    <a:cubicBezTo>
                      <a:pt x="1491296" y="339897"/>
                      <a:pt x="1564057" y="602067"/>
                      <a:pt x="1564057" y="891652"/>
                    </a:cubicBezTo>
                    <a:cubicBezTo>
                      <a:pt x="1564057" y="1181237"/>
                      <a:pt x="1493392" y="1381495"/>
                      <a:pt x="1377849" y="1509356"/>
                    </a:cubicBezTo>
                    <a:lnTo>
                      <a:pt x="1364238" y="1521230"/>
                    </a:lnTo>
                    <a:lnTo>
                      <a:pt x="1397483" y="1463418"/>
                    </a:lnTo>
                    <a:cubicBezTo>
                      <a:pt x="1458729" y="1327075"/>
                      <a:pt x="1494207" y="1143276"/>
                      <a:pt x="1494207" y="904156"/>
                    </a:cubicBezTo>
                    <a:cubicBezTo>
                      <a:pt x="1494207" y="585329"/>
                      <a:pt x="1429264" y="296686"/>
                      <a:pt x="1324265" y="87749"/>
                    </a:cubicBezTo>
                    <a:close/>
                    <a:moveTo>
                      <a:pt x="514537" y="69972"/>
                    </a:moveTo>
                    <a:lnTo>
                      <a:pt x="503710" y="87749"/>
                    </a:lnTo>
                    <a:cubicBezTo>
                      <a:pt x="398711" y="296686"/>
                      <a:pt x="333767" y="585329"/>
                      <a:pt x="333767" y="904156"/>
                    </a:cubicBezTo>
                    <a:cubicBezTo>
                      <a:pt x="333767" y="1143276"/>
                      <a:pt x="371350" y="1327075"/>
                      <a:pt x="435228" y="1463418"/>
                    </a:cubicBezTo>
                    <a:lnTo>
                      <a:pt x="466954" y="1516489"/>
                    </a:lnTo>
                    <a:lnTo>
                      <a:pt x="458512" y="1509356"/>
                    </a:lnTo>
                    <a:cubicBezTo>
                      <a:pt x="338775" y="1381495"/>
                      <a:pt x="263917" y="1181237"/>
                      <a:pt x="263917" y="891652"/>
                    </a:cubicBezTo>
                    <a:cubicBezTo>
                      <a:pt x="263917" y="602067"/>
                      <a:pt x="336679" y="339897"/>
                      <a:pt x="454318" y="150123"/>
                    </a:cubicBezTo>
                    <a:close/>
                    <a:moveTo>
                      <a:pt x="1320002" y="1"/>
                    </a:moveTo>
                    <a:lnTo>
                      <a:pt x="1335003" y="8078"/>
                    </a:lnTo>
                    <a:cubicBezTo>
                      <a:pt x="1616825" y="179208"/>
                      <a:pt x="1808140" y="512969"/>
                      <a:pt x="1808140" y="896678"/>
                    </a:cubicBezTo>
                    <a:cubicBezTo>
                      <a:pt x="1808140" y="1245505"/>
                      <a:pt x="1654585" y="1459830"/>
                      <a:pt x="1417518" y="1571519"/>
                    </a:cubicBezTo>
                    <a:lnTo>
                      <a:pt x="1404371" y="1576282"/>
                    </a:lnTo>
                    <a:lnTo>
                      <a:pt x="1499334" y="1512299"/>
                    </a:lnTo>
                    <a:cubicBezTo>
                      <a:pt x="1647607" y="1385573"/>
                      <a:pt x="1738290" y="1187094"/>
                      <a:pt x="1738290" y="900079"/>
                    </a:cubicBezTo>
                    <a:cubicBezTo>
                      <a:pt x="1738290" y="541311"/>
                      <a:pt x="1592395" y="224999"/>
                      <a:pt x="1370490" y="38216"/>
                    </a:cubicBezTo>
                    <a:close/>
                    <a:moveTo>
                      <a:pt x="488138" y="0"/>
                    </a:moveTo>
                    <a:lnTo>
                      <a:pt x="437650" y="38215"/>
                    </a:lnTo>
                    <a:cubicBezTo>
                      <a:pt x="215746" y="224998"/>
                      <a:pt x="69850" y="541310"/>
                      <a:pt x="69850" y="900078"/>
                    </a:cubicBezTo>
                    <a:cubicBezTo>
                      <a:pt x="69850" y="1187093"/>
                      <a:pt x="165914" y="1385572"/>
                      <a:pt x="319569" y="1512298"/>
                    </a:cubicBezTo>
                    <a:lnTo>
                      <a:pt x="414761" y="1574414"/>
                    </a:lnTo>
                    <a:lnTo>
                      <a:pt x="406569" y="1571518"/>
                    </a:lnTo>
                    <a:cubicBezTo>
                      <a:pt x="162668" y="1459829"/>
                      <a:pt x="0" y="1245504"/>
                      <a:pt x="0" y="896677"/>
                    </a:cubicBezTo>
                    <a:cubicBezTo>
                      <a:pt x="0" y="512968"/>
                      <a:pt x="191315" y="179207"/>
                      <a:pt x="473137" y="8077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50" name="グループ化 749">
                <a:extLst>
                  <a:ext uri="{FF2B5EF4-FFF2-40B4-BE49-F238E27FC236}">
                    <a16:creationId xmlns:a16="http://schemas.microsoft.com/office/drawing/2014/main" id="{83681BC8-720F-4C68-94C4-6BDF025A2C75}"/>
                  </a:ext>
                </a:extLst>
              </p:cNvPr>
              <p:cNvGrpSpPr/>
              <p:nvPr/>
            </p:nvGrpSpPr>
            <p:grpSpPr>
              <a:xfrm>
                <a:off x="5124609" y="3554329"/>
                <a:ext cx="1625600" cy="1389769"/>
                <a:chOff x="577850" y="1631950"/>
                <a:chExt cx="2205979" cy="1885950"/>
              </a:xfrm>
              <a:solidFill>
                <a:srgbClr val="FFFFCC">
                  <a:alpha val="40000"/>
                </a:srgbClr>
              </a:solidFill>
            </p:grpSpPr>
            <p:sp>
              <p:nvSpPr>
                <p:cNvPr id="751" name="楕円 750">
                  <a:extLst>
                    <a:ext uri="{FF2B5EF4-FFF2-40B4-BE49-F238E27FC236}">
                      <a16:creationId xmlns:a16="http://schemas.microsoft.com/office/drawing/2014/main" id="{7D94A964-4729-4259-9072-7940DE3A19A0}"/>
                    </a:ext>
                  </a:extLst>
                </p:cNvPr>
                <p:cNvSpPr/>
                <p:nvPr/>
              </p:nvSpPr>
              <p:spPr>
                <a:xfrm>
                  <a:off x="1352550" y="1631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2" name="楕円 751">
                  <a:extLst>
                    <a:ext uri="{FF2B5EF4-FFF2-40B4-BE49-F238E27FC236}">
                      <a16:creationId xmlns:a16="http://schemas.microsoft.com/office/drawing/2014/main" id="{D3DC955C-16CB-4C1B-ABAF-200E771C35F9}"/>
                    </a:ext>
                  </a:extLst>
                </p:cNvPr>
                <p:cNvSpPr/>
                <p:nvPr/>
              </p:nvSpPr>
              <p:spPr>
                <a:xfrm>
                  <a:off x="1936750" y="17907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3" name="楕円 752">
                  <a:extLst>
                    <a:ext uri="{FF2B5EF4-FFF2-40B4-BE49-F238E27FC236}">
                      <a16:creationId xmlns:a16="http://schemas.microsoft.com/office/drawing/2014/main" id="{5B67CC4F-B688-47DF-8764-CBC3A6CBF8E5}"/>
                    </a:ext>
                  </a:extLst>
                </p:cNvPr>
                <p:cNvSpPr/>
                <p:nvPr/>
              </p:nvSpPr>
              <p:spPr>
                <a:xfrm>
                  <a:off x="1587500" y="20637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4" name="楕円 753">
                  <a:extLst>
                    <a:ext uri="{FF2B5EF4-FFF2-40B4-BE49-F238E27FC236}">
                      <a16:creationId xmlns:a16="http://schemas.microsoft.com/office/drawing/2014/main" id="{5B9AF02E-CB15-4784-BD39-68F391BB4467}"/>
                    </a:ext>
                  </a:extLst>
                </p:cNvPr>
                <p:cNvSpPr/>
                <p:nvPr/>
              </p:nvSpPr>
              <p:spPr>
                <a:xfrm>
                  <a:off x="1123950" y="22733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5" name="楕円 754">
                  <a:extLst>
                    <a:ext uri="{FF2B5EF4-FFF2-40B4-BE49-F238E27FC236}">
                      <a16:creationId xmlns:a16="http://schemas.microsoft.com/office/drawing/2014/main" id="{32F93995-145F-4030-A654-AD53C8E59A01}"/>
                    </a:ext>
                  </a:extLst>
                </p:cNvPr>
                <p:cNvSpPr/>
                <p:nvPr/>
              </p:nvSpPr>
              <p:spPr>
                <a:xfrm>
                  <a:off x="1638300" y="25146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6" name="楕円 755">
                  <a:extLst>
                    <a:ext uri="{FF2B5EF4-FFF2-40B4-BE49-F238E27FC236}">
                      <a16:creationId xmlns:a16="http://schemas.microsoft.com/office/drawing/2014/main" id="{E353421F-1C55-4FE2-B648-04299B28B769}"/>
                    </a:ext>
                  </a:extLst>
                </p:cNvPr>
                <p:cNvSpPr/>
                <p:nvPr/>
              </p:nvSpPr>
              <p:spPr>
                <a:xfrm>
                  <a:off x="1993900" y="2266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7" name="楕円 756">
                  <a:extLst>
                    <a:ext uri="{FF2B5EF4-FFF2-40B4-BE49-F238E27FC236}">
                      <a16:creationId xmlns:a16="http://schemas.microsoft.com/office/drawing/2014/main" id="{4522D5E9-F592-455B-9F9F-AC09F2E8B719}"/>
                    </a:ext>
                  </a:extLst>
                </p:cNvPr>
                <p:cNvSpPr/>
                <p:nvPr/>
              </p:nvSpPr>
              <p:spPr>
                <a:xfrm>
                  <a:off x="1327150" y="27432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8" name="楕円 757">
                  <a:extLst>
                    <a:ext uri="{FF2B5EF4-FFF2-40B4-BE49-F238E27FC236}">
                      <a16:creationId xmlns:a16="http://schemas.microsoft.com/office/drawing/2014/main" id="{25C78DAC-9C38-4ED9-A363-E62FD83F71A6}"/>
                    </a:ext>
                  </a:extLst>
                </p:cNvPr>
                <p:cNvSpPr/>
                <p:nvPr/>
              </p:nvSpPr>
              <p:spPr>
                <a:xfrm rot="688545">
                  <a:off x="882650" y="25654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9" name="楕円 758">
                  <a:extLst>
                    <a:ext uri="{FF2B5EF4-FFF2-40B4-BE49-F238E27FC236}">
                      <a16:creationId xmlns:a16="http://schemas.microsoft.com/office/drawing/2014/main" id="{12AEB4F4-8229-4819-B7A4-12BA2288C2D3}"/>
                    </a:ext>
                  </a:extLst>
                </p:cNvPr>
                <p:cNvSpPr/>
                <p:nvPr/>
              </p:nvSpPr>
              <p:spPr>
                <a:xfrm rot="688545">
                  <a:off x="933450" y="1911351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0" name="楕円 759">
                  <a:extLst>
                    <a:ext uri="{FF2B5EF4-FFF2-40B4-BE49-F238E27FC236}">
                      <a16:creationId xmlns:a16="http://schemas.microsoft.com/office/drawing/2014/main" id="{78AB7173-2841-470D-8E89-18D9BD8FB9B5}"/>
                    </a:ext>
                  </a:extLst>
                </p:cNvPr>
                <p:cNvSpPr/>
                <p:nvPr/>
              </p:nvSpPr>
              <p:spPr>
                <a:xfrm rot="20966557">
                  <a:off x="2543635" y="2114552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1" name="楕円 760">
                  <a:extLst>
                    <a:ext uri="{FF2B5EF4-FFF2-40B4-BE49-F238E27FC236}">
                      <a16:creationId xmlns:a16="http://schemas.microsoft.com/office/drawing/2014/main" id="{7C7D7A8B-C1FA-4A16-B4B0-78C115477122}"/>
                    </a:ext>
                  </a:extLst>
                </p:cNvPr>
                <p:cNvSpPr/>
                <p:nvPr/>
              </p:nvSpPr>
              <p:spPr>
                <a:xfrm rot="20966557">
                  <a:off x="2466328" y="2620238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2" name="楕円 761">
                  <a:extLst>
                    <a:ext uri="{FF2B5EF4-FFF2-40B4-BE49-F238E27FC236}">
                      <a16:creationId xmlns:a16="http://schemas.microsoft.com/office/drawing/2014/main" id="{E28BDF2E-C279-41E7-93D5-281EFB005A71}"/>
                    </a:ext>
                  </a:extLst>
                </p:cNvPr>
                <p:cNvSpPr/>
                <p:nvPr/>
              </p:nvSpPr>
              <p:spPr>
                <a:xfrm>
                  <a:off x="1930400" y="27940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3" name="楕円 762">
                  <a:extLst>
                    <a:ext uri="{FF2B5EF4-FFF2-40B4-BE49-F238E27FC236}">
                      <a16:creationId xmlns:a16="http://schemas.microsoft.com/office/drawing/2014/main" id="{351A36FE-A8D5-4B46-98AC-E239C8B308FF}"/>
                    </a:ext>
                  </a:extLst>
                </p:cNvPr>
                <p:cNvSpPr/>
                <p:nvPr/>
              </p:nvSpPr>
              <p:spPr>
                <a:xfrm>
                  <a:off x="1689100" y="31432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4" name="楕円 763">
                  <a:extLst>
                    <a:ext uri="{FF2B5EF4-FFF2-40B4-BE49-F238E27FC236}">
                      <a16:creationId xmlns:a16="http://schemas.microsoft.com/office/drawing/2014/main" id="{B942DCC8-6AF2-4AAD-8DFD-CEB61B59B5A5}"/>
                    </a:ext>
                  </a:extLst>
                </p:cNvPr>
                <p:cNvSpPr/>
                <p:nvPr/>
              </p:nvSpPr>
              <p:spPr>
                <a:xfrm rot="688545">
                  <a:off x="730250" y="29654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5" name="楕円 764">
                  <a:extLst>
                    <a:ext uri="{FF2B5EF4-FFF2-40B4-BE49-F238E27FC236}">
                      <a16:creationId xmlns:a16="http://schemas.microsoft.com/office/drawing/2014/main" id="{F6D7FC8F-4DDF-47E3-AAE0-C7FED095CC4E}"/>
                    </a:ext>
                  </a:extLst>
                </p:cNvPr>
                <p:cNvSpPr/>
                <p:nvPr/>
              </p:nvSpPr>
              <p:spPr>
                <a:xfrm>
                  <a:off x="1117600" y="30924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6" name="楕円 765">
                  <a:extLst>
                    <a:ext uri="{FF2B5EF4-FFF2-40B4-BE49-F238E27FC236}">
                      <a16:creationId xmlns:a16="http://schemas.microsoft.com/office/drawing/2014/main" id="{7EB5EBE5-3CD4-4396-82F8-5CF06DC812B5}"/>
                    </a:ext>
                  </a:extLst>
                </p:cNvPr>
                <p:cNvSpPr/>
                <p:nvPr/>
              </p:nvSpPr>
              <p:spPr>
                <a:xfrm rot="20966557">
                  <a:off x="2275828" y="3071088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7" name="楕円 766">
                  <a:extLst>
                    <a:ext uri="{FF2B5EF4-FFF2-40B4-BE49-F238E27FC236}">
                      <a16:creationId xmlns:a16="http://schemas.microsoft.com/office/drawing/2014/main" id="{3598FA4B-4170-4AB8-83FA-6EE48896A4B3}"/>
                    </a:ext>
                  </a:extLst>
                </p:cNvPr>
                <p:cNvSpPr/>
                <p:nvPr/>
              </p:nvSpPr>
              <p:spPr>
                <a:xfrm rot="688545">
                  <a:off x="577850" y="22352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8" name="楕円 767">
                  <a:extLst>
                    <a:ext uri="{FF2B5EF4-FFF2-40B4-BE49-F238E27FC236}">
                      <a16:creationId xmlns:a16="http://schemas.microsoft.com/office/drawing/2014/main" id="{69A77CF5-AEFA-4449-A180-B7931D603C76}"/>
                    </a:ext>
                  </a:extLst>
                </p:cNvPr>
                <p:cNvSpPr/>
                <p:nvPr/>
              </p:nvSpPr>
              <p:spPr>
                <a:xfrm>
                  <a:off x="2324100" y="16764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9" name="楕円 768">
                  <a:extLst>
                    <a:ext uri="{FF2B5EF4-FFF2-40B4-BE49-F238E27FC236}">
                      <a16:creationId xmlns:a16="http://schemas.microsoft.com/office/drawing/2014/main" id="{15B0C0D9-4E3A-417B-94D7-9B919C68670B}"/>
                    </a:ext>
                  </a:extLst>
                </p:cNvPr>
                <p:cNvSpPr/>
                <p:nvPr/>
              </p:nvSpPr>
              <p:spPr>
                <a:xfrm rot="20966557">
                  <a:off x="2733029" y="2931387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0" name="楕円 769">
                  <a:extLst>
                    <a:ext uri="{FF2B5EF4-FFF2-40B4-BE49-F238E27FC236}">
                      <a16:creationId xmlns:a16="http://schemas.microsoft.com/office/drawing/2014/main" id="{99E9A269-4FC5-4599-AB00-15110AA658B3}"/>
                    </a:ext>
                  </a:extLst>
                </p:cNvPr>
                <p:cNvSpPr/>
                <p:nvPr/>
              </p:nvSpPr>
              <p:spPr>
                <a:xfrm>
                  <a:off x="1339850" y="34163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1" name="楕円 770">
                  <a:extLst>
                    <a:ext uri="{FF2B5EF4-FFF2-40B4-BE49-F238E27FC236}">
                      <a16:creationId xmlns:a16="http://schemas.microsoft.com/office/drawing/2014/main" id="{75F55D1D-896E-411D-B772-1D0DCBC1AE27}"/>
                    </a:ext>
                  </a:extLst>
                </p:cNvPr>
                <p:cNvSpPr/>
                <p:nvPr/>
              </p:nvSpPr>
              <p:spPr>
                <a:xfrm>
                  <a:off x="2057400" y="3409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95" name="グループ化 694">
              <a:extLst>
                <a:ext uri="{FF2B5EF4-FFF2-40B4-BE49-F238E27FC236}">
                  <a16:creationId xmlns:a16="http://schemas.microsoft.com/office/drawing/2014/main" id="{1BFDD8CC-5D57-4063-91E9-4A8BC6F07C1E}"/>
                </a:ext>
              </a:extLst>
            </p:cNvPr>
            <p:cNvGrpSpPr/>
            <p:nvPr/>
          </p:nvGrpSpPr>
          <p:grpSpPr>
            <a:xfrm rot="1886927">
              <a:off x="8205389" y="1747923"/>
              <a:ext cx="647727" cy="905794"/>
              <a:chOff x="4953000" y="2357246"/>
              <a:chExt cx="1968818" cy="2753234"/>
            </a:xfrm>
          </p:grpSpPr>
          <p:sp>
            <p:nvSpPr>
              <p:cNvPr id="722" name="フリーフォーム: 図形 721">
                <a:extLst>
                  <a:ext uri="{FF2B5EF4-FFF2-40B4-BE49-F238E27FC236}">
                    <a16:creationId xmlns:a16="http://schemas.microsoft.com/office/drawing/2014/main" id="{8FBF04C1-9BF4-4746-8883-E8114D0BBAF9}"/>
                  </a:ext>
                </a:extLst>
              </p:cNvPr>
              <p:cNvSpPr/>
              <p:nvPr/>
            </p:nvSpPr>
            <p:spPr>
              <a:xfrm>
                <a:off x="4953000" y="3260770"/>
                <a:ext cx="1968818" cy="1849710"/>
              </a:xfrm>
              <a:custGeom>
                <a:avLst/>
                <a:gdLst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1849710"/>
                  <a:gd name="connsiteX1" fmla="*/ 1968818 w 1968818"/>
                  <a:gd name="connsiteY1" fmla="*/ 1048680 h 1849710"/>
                  <a:gd name="connsiteX2" fmla="*/ 997109 w 1968818"/>
                  <a:gd name="connsiteY2" fmla="*/ 1849710 h 1849710"/>
                  <a:gd name="connsiteX3" fmla="*/ 0 w 1968818"/>
                  <a:gd name="connsiteY3" fmla="*/ 1048680 h 1849710"/>
                  <a:gd name="connsiteX4" fmla="*/ 984409 w 1968818"/>
                  <a:gd name="connsiteY4" fmla="*/ 0 h 1849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8818" h="1849710">
                    <a:moveTo>
                      <a:pt x="984409" y="0"/>
                    </a:moveTo>
                    <a:cubicBezTo>
                      <a:pt x="1528083" y="0"/>
                      <a:pt x="1968818" y="469510"/>
                      <a:pt x="1968818" y="1048680"/>
                    </a:cubicBezTo>
                    <a:cubicBezTo>
                      <a:pt x="1968818" y="1627850"/>
                      <a:pt x="1540783" y="1849710"/>
                      <a:pt x="997109" y="1849710"/>
                    </a:cubicBezTo>
                    <a:cubicBezTo>
                      <a:pt x="453435" y="1849710"/>
                      <a:pt x="0" y="1627850"/>
                      <a:pt x="0" y="1048680"/>
                    </a:cubicBezTo>
                    <a:cubicBezTo>
                      <a:pt x="0" y="469510"/>
                      <a:pt x="440735" y="0"/>
                      <a:pt x="984409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800000"/>
                  </a:gs>
                  <a:gs pos="0">
                    <a:srgbClr val="800000"/>
                  </a:gs>
                  <a:gs pos="25000">
                    <a:srgbClr val="C00000"/>
                  </a:gs>
                  <a:gs pos="50000">
                    <a:srgbClr val="FF0000"/>
                  </a:gs>
                  <a:gs pos="75000">
                    <a:srgbClr val="C00000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3" name="フリーフォーム: 図形 722">
                <a:extLst>
                  <a:ext uri="{FF2B5EF4-FFF2-40B4-BE49-F238E27FC236}">
                    <a16:creationId xmlns:a16="http://schemas.microsoft.com/office/drawing/2014/main" id="{E74E23AB-D8AE-4F5B-B6D8-BBA8E73CC804}"/>
                  </a:ext>
                </a:extLst>
              </p:cNvPr>
              <p:cNvSpPr/>
              <p:nvPr/>
            </p:nvSpPr>
            <p:spPr>
              <a:xfrm>
                <a:off x="5404163" y="2357246"/>
                <a:ext cx="1044745" cy="1147102"/>
              </a:xfrm>
              <a:custGeom>
                <a:avLst/>
                <a:gdLst>
                  <a:gd name="connsiteX0" fmla="*/ 434196 w 1044745"/>
                  <a:gd name="connsiteY0" fmla="*/ 0 h 1147102"/>
                  <a:gd name="connsiteX1" fmla="*/ 636836 w 1044745"/>
                  <a:gd name="connsiteY1" fmla="*/ 0 h 1147102"/>
                  <a:gd name="connsiteX2" fmla="*/ 617647 w 1044745"/>
                  <a:gd name="connsiteY2" fmla="*/ 202779 h 1147102"/>
                  <a:gd name="connsiteX3" fmla="*/ 957834 w 1044745"/>
                  <a:gd name="connsiteY3" fmla="*/ 995736 h 1147102"/>
                  <a:gd name="connsiteX4" fmla="*/ 987097 w 1044745"/>
                  <a:gd name="connsiteY4" fmla="*/ 1019633 h 1147102"/>
                  <a:gd name="connsiteX5" fmla="*/ 986105 w 1044745"/>
                  <a:gd name="connsiteY5" fmla="*/ 1019887 h 1147102"/>
                  <a:gd name="connsiteX6" fmla="*/ 998335 w 1044745"/>
                  <a:gd name="connsiteY6" fmla="*/ 1028034 h 1147102"/>
                  <a:gd name="connsiteX7" fmla="*/ 1043041 w 1044745"/>
                  <a:gd name="connsiteY7" fmla="*/ 1093324 h 1147102"/>
                  <a:gd name="connsiteX8" fmla="*/ 923300 w 1044745"/>
                  <a:gd name="connsiteY8" fmla="*/ 1067038 h 1147102"/>
                  <a:gd name="connsiteX9" fmla="*/ 903103 w 1044745"/>
                  <a:gd name="connsiteY9" fmla="*/ 1051543 h 1147102"/>
                  <a:gd name="connsiteX10" fmla="*/ 902929 w 1044745"/>
                  <a:gd name="connsiteY10" fmla="*/ 1061526 h 1147102"/>
                  <a:gd name="connsiteX11" fmla="*/ 890594 w 1044745"/>
                  <a:gd name="connsiteY11" fmla="*/ 1080155 h 1147102"/>
                  <a:gd name="connsiteX12" fmla="*/ 840563 w 1044745"/>
                  <a:gd name="connsiteY12" fmla="*/ 1066153 h 1147102"/>
                  <a:gd name="connsiteX13" fmla="*/ 821830 w 1044745"/>
                  <a:gd name="connsiteY13" fmla="*/ 1047600 h 1147102"/>
                  <a:gd name="connsiteX14" fmla="*/ 818825 w 1044745"/>
                  <a:gd name="connsiteY14" fmla="*/ 1048084 h 1147102"/>
                  <a:gd name="connsiteX15" fmla="*/ 818812 w 1044745"/>
                  <a:gd name="connsiteY15" fmla="*/ 1050720 h 1147102"/>
                  <a:gd name="connsiteX16" fmla="*/ 793335 w 1044745"/>
                  <a:gd name="connsiteY16" fmla="*/ 1095998 h 1147102"/>
                  <a:gd name="connsiteX17" fmla="*/ 771441 w 1044745"/>
                  <a:gd name="connsiteY17" fmla="*/ 1091548 h 1147102"/>
                  <a:gd name="connsiteX18" fmla="*/ 752615 w 1044745"/>
                  <a:gd name="connsiteY18" fmla="*/ 1073369 h 1147102"/>
                  <a:gd name="connsiteX19" fmla="*/ 744200 w 1044745"/>
                  <a:gd name="connsiteY19" fmla="*/ 1090542 h 1147102"/>
                  <a:gd name="connsiteX20" fmla="*/ 726661 w 1044745"/>
                  <a:gd name="connsiteY20" fmla="*/ 1102347 h 1147102"/>
                  <a:gd name="connsiteX21" fmla="*/ 684951 w 1044745"/>
                  <a:gd name="connsiteY21" fmla="*/ 1087041 h 1147102"/>
                  <a:gd name="connsiteX22" fmla="*/ 674743 w 1044745"/>
                  <a:gd name="connsiteY22" fmla="*/ 1073311 h 1147102"/>
                  <a:gd name="connsiteX23" fmla="*/ 667148 w 1044745"/>
                  <a:gd name="connsiteY23" fmla="*/ 1099566 h 1147102"/>
                  <a:gd name="connsiteX24" fmla="*/ 644892 w 1044745"/>
                  <a:gd name="connsiteY24" fmla="*/ 1119166 h 1147102"/>
                  <a:gd name="connsiteX25" fmla="*/ 585560 w 1044745"/>
                  <a:gd name="connsiteY25" fmla="*/ 1084238 h 1147102"/>
                  <a:gd name="connsiteX26" fmla="*/ 585380 w 1044745"/>
                  <a:gd name="connsiteY26" fmla="*/ 1083931 h 1147102"/>
                  <a:gd name="connsiteX27" fmla="*/ 581515 w 1044745"/>
                  <a:gd name="connsiteY27" fmla="*/ 1098008 h 1147102"/>
                  <a:gd name="connsiteX28" fmla="*/ 533246 w 1044745"/>
                  <a:gd name="connsiteY28" fmla="*/ 1147102 h 1147102"/>
                  <a:gd name="connsiteX29" fmla="*/ 484976 w 1044745"/>
                  <a:gd name="connsiteY29" fmla="*/ 1098008 h 1147102"/>
                  <a:gd name="connsiteX30" fmla="*/ 481111 w 1044745"/>
                  <a:gd name="connsiteY30" fmla="*/ 1083932 h 1147102"/>
                  <a:gd name="connsiteX31" fmla="*/ 480933 w 1044745"/>
                  <a:gd name="connsiteY31" fmla="*/ 1084238 h 1147102"/>
                  <a:gd name="connsiteX32" fmla="*/ 421601 w 1044745"/>
                  <a:gd name="connsiteY32" fmla="*/ 1119166 h 1147102"/>
                  <a:gd name="connsiteX33" fmla="*/ 399345 w 1044745"/>
                  <a:gd name="connsiteY33" fmla="*/ 1099566 h 1147102"/>
                  <a:gd name="connsiteX34" fmla="*/ 395677 w 1044745"/>
                  <a:gd name="connsiteY34" fmla="*/ 1086884 h 1147102"/>
                  <a:gd name="connsiteX35" fmla="*/ 394373 w 1044745"/>
                  <a:gd name="connsiteY35" fmla="*/ 1088536 h 1147102"/>
                  <a:gd name="connsiteX36" fmla="*/ 346414 w 1044745"/>
                  <a:gd name="connsiteY36" fmla="*/ 1108513 h 1147102"/>
                  <a:gd name="connsiteX37" fmla="*/ 331906 w 1044745"/>
                  <a:gd name="connsiteY37" fmla="*/ 1091522 h 1147102"/>
                  <a:gd name="connsiteX38" fmla="*/ 327704 w 1044745"/>
                  <a:gd name="connsiteY38" fmla="*/ 1061549 h 1147102"/>
                  <a:gd name="connsiteX39" fmla="*/ 323419 w 1044745"/>
                  <a:gd name="connsiteY39" fmla="*/ 1067744 h 1147102"/>
                  <a:gd name="connsiteX40" fmla="*/ 243700 w 1044745"/>
                  <a:gd name="connsiteY40" fmla="*/ 1111148 h 1147102"/>
                  <a:gd name="connsiteX41" fmla="*/ 230811 w 1044745"/>
                  <a:gd name="connsiteY41" fmla="*/ 1060819 h 1147102"/>
                  <a:gd name="connsiteX42" fmla="*/ 232477 w 1044745"/>
                  <a:gd name="connsiteY42" fmla="*/ 1054476 h 1147102"/>
                  <a:gd name="connsiteX43" fmla="*/ 218873 w 1044745"/>
                  <a:gd name="connsiteY43" fmla="*/ 1063779 h 1147102"/>
                  <a:gd name="connsiteX44" fmla="*/ 167141 w 1044745"/>
                  <a:gd name="connsiteY44" fmla="*/ 1068559 h 1147102"/>
                  <a:gd name="connsiteX45" fmla="*/ 158355 w 1044745"/>
                  <a:gd name="connsiteY45" fmla="*/ 1048016 h 1147102"/>
                  <a:gd name="connsiteX46" fmla="*/ 159682 w 1044745"/>
                  <a:gd name="connsiteY46" fmla="*/ 1039960 h 1147102"/>
                  <a:gd name="connsiteX47" fmla="*/ 145017 w 1044745"/>
                  <a:gd name="connsiteY47" fmla="*/ 1051600 h 1147102"/>
                  <a:gd name="connsiteX48" fmla="*/ 1289 w 1044745"/>
                  <a:gd name="connsiteY48" fmla="*/ 1106909 h 1147102"/>
                  <a:gd name="connsiteX49" fmla="*/ 109129 w 1044745"/>
                  <a:gd name="connsiteY49" fmla="*/ 996967 h 1147102"/>
                  <a:gd name="connsiteX50" fmla="*/ 115536 w 1044745"/>
                  <a:gd name="connsiteY50" fmla="*/ 993342 h 1147102"/>
                  <a:gd name="connsiteX51" fmla="*/ 187643 w 1044745"/>
                  <a:gd name="connsiteY51" fmla="*/ 919448 h 1147102"/>
                  <a:gd name="connsiteX52" fmla="*/ 453385 w 1044745"/>
                  <a:gd name="connsiteY52" fmla="*/ 202779 h 1147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044745" h="1147102">
                    <a:moveTo>
                      <a:pt x="434196" y="0"/>
                    </a:moveTo>
                    <a:lnTo>
                      <a:pt x="636836" y="0"/>
                    </a:lnTo>
                    <a:lnTo>
                      <a:pt x="617647" y="202779"/>
                    </a:lnTo>
                    <a:cubicBezTo>
                      <a:pt x="617647" y="519513"/>
                      <a:pt x="749459" y="803450"/>
                      <a:pt x="957834" y="995736"/>
                    </a:cubicBezTo>
                    <a:lnTo>
                      <a:pt x="987097" y="1019633"/>
                    </a:lnTo>
                    <a:lnTo>
                      <a:pt x="986105" y="1019887"/>
                    </a:lnTo>
                    <a:lnTo>
                      <a:pt x="998335" y="1028034"/>
                    </a:lnTo>
                    <a:cubicBezTo>
                      <a:pt x="1031836" y="1053881"/>
                      <a:pt x="1050725" y="1080014"/>
                      <a:pt x="1043041" y="1093324"/>
                    </a:cubicBezTo>
                    <a:cubicBezTo>
                      <a:pt x="1032794" y="1111071"/>
                      <a:pt x="979185" y="1099303"/>
                      <a:pt x="923300" y="1067038"/>
                    </a:cubicBezTo>
                    <a:lnTo>
                      <a:pt x="903103" y="1051543"/>
                    </a:lnTo>
                    <a:lnTo>
                      <a:pt x="902929" y="1061526"/>
                    </a:lnTo>
                    <a:cubicBezTo>
                      <a:pt x="900814" y="1070156"/>
                      <a:pt x="896736" y="1076608"/>
                      <a:pt x="890594" y="1080155"/>
                    </a:cubicBezTo>
                    <a:cubicBezTo>
                      <a:pt x="878308" y="1087247"/>
                      <a:pt x="860088" y="1081378"/>
                      <a:pt x="840563" y="1066153"/>
                    </a:cubicBezTo>
                    <a:lnTo>
                      <a:pt x="821830" y="1047600"/>
                    </a:lnTo>
                    <a:lnTo>
                      <a:pt x="818825" y="1048084"/>
                    </a:lnTo>
                    <a:lnTo>
                      <a:pt x="818812" y="1050720"/>
                    </a:lnTo>
                    <a:cubicBezTo>
                      <a:pt x="815771" y="1075293"/>
                      <a:pt x="807038" y="1092326"/>
                      <a:pt x="793335" y="1095998"/>
                    </a:cubicBezTo>
                    <a:cubicBezTo>
                      <a:pt x="786484" y="1097834"/>
                      <a:pt x="779038" y="1096156"/>
                      <a:pt x="771441" y="1091548"/>
                    </a:cubicBezTo>
                    <a:lnTo>
                      <a:pt x="752615" y="1073369"/>
                    </a:lnTo>
                    <a:lnTo>
                      <a:pt x="744200" y="1090542"/>
                    </a:lnTo>
                    <a:cubicBezTo>
                      <a:pt x="739407" y="1096401"/>
                      <a:pt x="733512" y="1100511"/>
                      <a:pt x="726661" y="1102347"/>
                    </a:cubicBezTo>
                    <a:cubicBezTo>
                      <a:pt x="712958" y="1106019"/>
                      <a:pt x="698022" y="1099901"/>
                      <a:pt x="684951" y="1087041"/>
                    </a:cubicBezTo>
                    <a:lnTo>
                      <a:pt x="674743" y="1073311"/>
                    </a:lnTo>
                    <a:lnTo>
                      <a:pt x="667148" y="1099566"/>
                    </a:lnTo>
                    <a:cubicBezTo>
                      <a:pt x="661455" y="1109872"/>
                      <a:pt x="653996" y="1116727"/>
                      <a:pt x="644892" y="1119166"/>
                    </a:cubicBezTo>
                    <a:cubicBezTo>
                      <a:pt x="626683" y="1124045"/>
                      <a:pt x="605344" y="1110340"/>
                      <a:pt x="585560" y="1084238"/>
                    </a:cubicBezTo>
                    <a:lnTo>
                      <a:pt x="585380" y="1083931"/>
                    </a:lnTo>
                    <a:lnTo>
                      <a:pt x="581515" y="1098008"/>
                    </a:lnTo>
                    <a:cubicBezTo>
                      <a:pt x="569162" y="1128340"/>
                      <a:pt x="552096" y="1147102"/>
                      <a:pt x="533246" y="1147102"/>
                    </a:cubicBezTo>
                    <a:cubicBezTo>
                      <a:pt x="514396" y="1147102"/>
                      <a:pt x="497329" y="1128341"/>
                      <a:pt x="484976" y="1098008"/>
                    </a:cubicBezTo>
                    <a:lnTo>
                      <a:pt x="481111" y="1083932"/>
                    </a:lnTo>
                    <a:lnTo>
                      <a:pt x="480933" y="1084238"/>
                    </a:lnTo>
                    <a:cubicBezTo>
                      <a:pt x="461149" y="1110340"/>
                      <a:pt x="439810" y="1124045"/>
                      <a:pt x="421601" y="1119166"/>
                    </a:cubicBezTo>
                    <a:cubicBezTo>
                      <a:pt x="412498" y="1116726"/>
                      <a:pt x="405038" y="1109871"/>
                      <a:pt x="399345" y="1099566"/>
                    </a:cubicBezTo>
                    <a:lnTo>
                      <a:pt x="395677" y="1086884"/>
                    </a:lnTo>
                    <a:lnTo>
                      <a:pt x="394373" y="1088536"/>
                    </a:lnTo>
                    <a:cubicBezTo>
                      <a:pt x="376842" y="1106021"/>
                      <a:pt x="359471" y="1114062"/>
                      <a:pt x="346414" y="1108513"/>
                    </a:cubicBezTo>
                    <a:cubicBezTo>
                      <a:pt x="339886" y="1105739"/>
                      <a:pt x="335054" y="1099832"/>
                      <a:pt x="331906" y="1091522"/>
                    </a:cubicBezTo>
                    <a:lnTo>
                      <a:pt x="327704" y="1061549"/>
                    </a:lnTo>
                    <a:lnTo>
                      <a:pt x="323419" y="1067744"/>
                    </a:lnTo>
                    <a:cubicBezTo>
                      <a:pt x="293908" y="1103260"/>
                      <a:pt x="262129" y="1121788"/>
                      <a:pt x="243700" y="1111148"/>
                    </a:cubicBezTo>
                    <a:cubicBezTo>
                      <a:pt x="231414" y="1104055"/>
                      <a:pt x="227388" y="1085341"/>
                      <a:pt x="230811" y="1060819"/>
                    </a:cubicBezTo>
                    <a:lnTo>
                      <a:pt x="232477" y="1054476"/>
                    </a:lnTo>
                    <a:lnTo>
                      <a:pt x="218873" y="1063779"/>
                    </a:lnTo>
                    <a:cubicBezTo>
                      <a:pt x="196929" y="1075246"/>
                      <a:pt x="177951" y="1077745"/>
                      <a:pt x="167141" y="1068559"/>
                    </a:cubicBezTo>
                    <a:cubicBezTo>
                      <a:pt x="161736" y="1063966"/>
                      <a:pt x="158884" y="1056886"/>
                      <a:pt x="158355" y="1048016"/>
                    </a:cubicBezTo>
                    <a:lnTo>
                      <a:pt x="159682" y="1039960"/>
                    </a:lnTo>
                    <a:lnTo>
                      <a:pt x="145017" y="1051600"/>
                    </a:lnTo>
                    <a:cubicBezTo>
                      <a:pt x="75548" y="1097234"/>
                      <a:pt x="11199" y="1121995"/>
                      <a:pt x="1289" y="1106909"/>
                    </a:cubicBezTo>
                    <a:cubicBezTo>
                      <a:pt x="-8621" y="1091823"/>
                      <a:pt x="39660" y="1042601"/>
                      <a:pt x="109129" y="996967"/>
                    </a:cubicBezTo>
                    <a:lnTo>
                      <a:pt x="115536" y="993342"/>
                    </a:lnTo>
                    <a:lnTo>
                      <a:pt x="187643" y="919448"/>
                    </a:lnTo>
                    <a:cubicBezTo>
                      <a:pt x="352467" y="731953"/>
                      <a:pt x="453385" y="479921"/>
                      <a:pt x="453385" y="20277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3300"/>
                  </a:gs>
                  <a:gs pos="100000">
                    <a:srgbClr val="006600"/>
                  </a:gs>
                  <a:gs pos="20000">
                    <a:srgbClr val="92D050"/>
                  </a:gs>
                  <a:gs pos="50000">
                    <a:srgbClr val="FFFFCC"/>
                  </a:gs>
                  <a:gs pos="80000">
                    <a:srgbClr val="92D050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4" name="フリーフォーム: 図形 723">
                <a:extLst>
                  <a:ext uri="{FF2B5EF4-FFF2-40B4-BE49-F238E27FC236}">
                    <a16:creationId xmlns:a16="http://schemas.microsoft.com/office/drawing/2014/main" id="{85D0A60D-CE81-4E33-8C23-99072588B4F9}"/>
                  </a:ext>
                </a:extLst>
              </p:cNvPr>
              <p:cNvSpPr/>
              <p:nvPr/>
            </p:nvSpPr>
            <p:spPr>
              <a:xfrm>
                <a:off x="5033339" y="3453130"/>
                <a:ext cx="1808140" cy="1540950"/>
              </a:xfrm>
              <a:custGeom>
                <a:avLst/>
                <a:gdLst>
                  <a:gd name="connsiteX0" fmla="*/ 1133701 w 1808140"/>
                  <a:gd name="connsiteY0" fmla="*/ 78964 h 1576282"/>
                  <a:gd name="connsiteX1" fmla="*/ 1162620 w 1808140"/>
                  <a:gd name="connsiteY1" fmla="*/ 150124 h 1576282"/>
                  <a:gd name="connsiteX2" fmla="*/ 1265607 w 1808140"/>
                  <a:gd name="connsiteY2" fmla="*/ 891653 h 1576282"/>
                  <a:gd name="connsiteX3" fmla="*/ 1164888 w 1808140"/>
                  <a:gd name="connsiteY3" fmla="*/ 1509357 h 1576282"/>
                  <a:gd name="connsiteX4" fmla="*/ 1161214 w 1808140"/>
                  <a:gd name="connsiteY4" fmla="*/ 1515283 h 1576282"/>
                  <a:gd name="connsiteX5" fmla="*/ 1180046 w 1808140"/>
                  <a:gd name="connsiteY5" fmla="*/ 1388870 h 1576282"/>
                  <a:gd name="connsiteX6" fmla="*/ 1202107 w 1808140"/>
                  <a:gd name="connsiteY6" fmla="*/ 923711 h 1576282"/>
                  <a:gd name="connsiteX7" fmla="*/ 1152901 w 1808140"/>
                  <a:gd name="connsiteY7" fmla="*/ 185587 h 1576282"/>
                  <a:gd name="connsiteX8" fmla="*/ 909077 w 1808140"/>
                  <a:gd name="connsiteY8" fmla="*/ 78964 h 1576282"/>
                  <a:gd name="connsiteX9" fmla="*/ 931936 w 1808140"/>
                  <a:gd name="connsiteY9" fmla="*/ 907448 h 1576282"/>
                  <a:gd name="connsiteX10" fmla="*/ 909372 w 1808140"/>
                  <a:gd name="connsiteY10" fmla="*/ 1540282 h 1576282"/>
                  <a:gd name="connsiteX11" fmla="*/ 886217 w 1808140"/>
                  <a:gd name="connsiteY11" fmla="*/ 907448 h 1576282"/>
                  <a:gd name="connsiteX12" fmla="*/ 909077 w 1808140"/>
                  <a:gd name="connsiteY12" fmla="*/ 78964 h 1576282"/>
                  <a:gd name="connsiteX13" fmla="*/ 694273 w 1808140"/>
                  <a:gd name="connsiteY13" fmla="*/ 78964 h 1576282"/>
                  <a:gd name="connsiteX14" fmla="*/ 675074 w 1808140"/>
                  <a:gd name="connsiteY14" fmla="*/ 185587 h 1576282"/>
                  <a:gd name="connsiteX15" fmla="*/ 625867 w 1808140"/>
                  <a:gd name="connsiteY15" fmla="*/ 923711 h 1576282"/>
                  <a:gd name="connsiteX16" fmla="*/ 649090 w 1808140"/>
                  <a:gd name="connsiteY16" fmla="*/ 1388870 h 1576282"/>
                  <a:gd name="connsiteX17" fmla="*/ 667939 w 1808140"/>
                  <a:gd name="connsiteY17" fmla="*/ 1509852 h 1576282"/>
                  <a:gd name="connsiteX18" fmla="*/ 667622 w 1808140"/>
                  <a:gd name="connsiteY18" fmla="*/ 1509357 h 1576282"/>
                  <a:gd name="connsiteX19" fmla="*/ 562367 w 1808140"/>
                  <a:gd name="connsiteY19" fmla="*/ 891653 h 1576282"/>
                  <a:gd name="connsiteX20" fmla="*/ 665354 w 1808140"/>
                  <a:gd name="connsiteY20" fmla="*/ 150124 h 1576282"/>
                  <a:gd name="connsiteX21" fmla="*/ 1313437 w 1808140"/>
                  <a:gd name="connsiteY21" fmla="*/ 69972 h 1576282"/>
                  <a:gd name="connsiteX22" fmla="*/ 1373656 w 1808140"/>
                  <a:gd name="connsiteY22" fmla="*/ 150123 h 1576282"/>
                  <a:gd name="connsiteX23" fmla="*/ 1564057 w 1808140"/>
                  <a:gd name="connsiteY23" fmla="*/ 891652 h 1576282"/>
                  <a:gd name="connsiteX24" fmla="*/ 1377849 w 1808140"/>
                  <a:gd name="connsiteY24" fmla="*/ 1509356 h 1576282"/>
                  <a:gd name="connsiteX25" fmla="*/ 1364238 w 1808140"/>
                  <a:gd name="connsiteY25" fmla="*/ 1521230 h 1576282"/>
                  <a:gd name="connsiteX26" fmla="*/ 1397483 w 1808140"/>
                  <a:gd name="connsiteY26" fmla="*/ 1463418 h 1576282"/>
                  <a:gd name="connsiteX27" fmla="*/ 1494207 w 1808140"/>
                  <a:gd name="connsiteY27" fmla="*/ 904156 h 1576282"/>
                  <a:gd name="connsiteX28" fmla="*/ 1324265 w 1808140"/>
                  <a:gd name="connsiteY28" fmla="*/ 87749 h 1576282"/>
                  <a:gd name="connsiteX29" fmla="*/ 514537 w 1808140"/>
                  <a:gd name="connsiteY29" fmla="*/ 69972 h 1576282"/>
                  <a:gd name="connsiteX30" fmla="*/ 503710 w 1808140"/>
                  <a:gd name="connsiteY30" fmla="*/ 87749 h 1576282"/>
                  <a:gd name="connsiteX31" fmla="*/ 333767 w 1808140"/>
                  <a:gd name="connsiteY31" fmla="*/ 904156 h 1576282"/>
                  <a:gd name="connsiteX32" fmla="*/ 435228 w 1808140"/>
                  <a:gd name="connsiteY32" fmla="*/ 1463418 h 1576282"/>
                  <a:gd name="connsiteX33" fmla="*/ 466954 w 1808140"/>
                  <a:gd name="connsiteY33" fmla="*/ 1516489 h 1576282"/>
                  <a:gd name="connsiteX34" fmla="*/ 458512 w 1808140"/>
                  <a:gd name="connsiteY34" fmla="*/ 1509356 h 1576282"/>
                  <a:gd name="connsiteX35" fmla="*/ 263917 w 1808140"/>
                  <a:gd name="connsiteY35" fmla="*/ 891652 h 1576282"/>
                  <a:gd name="connsiteX36" fmla="*/ 454318 w 1808140"/>
                  <a:gd name="connsiteY36" fmla="*/ 150123 h 1576282"/>
                  <a:gd name="connsiteX37" fmla="*/ 1320002 w 1808140"/>
                  <a:gd name="connsiteY37" fmla="*/ 1 h 1576282"/>
                  <a:gd name="connsiteX38" fmla="*/ 1335003 w 1808140"/>
                  <a:gd name="connsiteY38" fmla="*/ 8078 h 1576282"/>
                  <a:gd name="connsiteX39" fmla="*/ 1808140 w 1808140"/>
                  <a:gd name="connsiteY39" fmla="*/ 896678 h 1576282"/>
                  <a:gd name="connsiteX40" fmla="*/ 1417518 w 1808140"/>
                  <a:gd name="connsiteY40" fmla="*/ 1571519 h 1576282"/>
                  <a:gd name="connsiteX41" fmla="*/ 1404371 w 1808140"/>
                  <a:gd name="connsiteY41" fmla="*/ 1576282 h 1576282"/>
                  <a:gd name="connsiteX42" fmla="*/ 1499334 w 1808140"/>
                  <a:gd name="connsiteY42" fmla="*/ 1512299 h 1576282"/>
                  <a:gd name="connsiteX43" fmla="*/ 1738290 w 1808140"/>
                  <a:gd name="connsiteY43" fmla="*/ 900079 h 1576282"/>
                  <a:gd name="connsiteX44" fmla="*/ 1370490 w 1808140"/>
                  <a:gd name="connsiteY44" fmla="*/ 38216 h 1576282"/>
                  <a:gd name="connsiteX45" fmla="*/ 488138 w 1808140"/>
                  <a:gd name="connsiteY45" fmla="*/ 0 h 1576282"/>
                  <a:gd name="connsiteX46" fmla="*/ 437650 w 1808140"/>
                  <a:gd name="connsiteY46" fmla="*/ 38215 h 1576282"/>
                  <a:gd name="connsiteX47" fmla="*/ 69850 w 1808140"/>
                  <a:gd name="connsiteY47" fmla="*/ 900078 h 1576282"/>
                  <a:gd name="connsiteX48" fmla="*/ 319569 w 1808140"/>
                  <a:gd name="connsiteY48" fmla="*/ 1512298 h 1576282"/>
                  <a:gd name="connsiteX49" fmla="*/ 414761 w 1808140"/>
                  <a:gd name="connsiteY49" fmla="*/ 1574414 h 1576282"/>
                  <a:gd name="connsiteX50" fmla="*/ 406569 w 1808140"/>
                  <a:gd name="connsiteY50" fmla="*/ 1571518 h 1576282"/>
                  <a:gd name="connsiteX51" fmla="*/ 0 w 1808140"/>
                  <a:gd name="connsiteY51" fmla="*/ 896677 h 1576282"/>
                  <a:gd name="connsiteX52" fmla="*/ 473137 w 1808140"/>
                  <a:gd name="connsiteY52" fmla="*/ 8077 h 1576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808140" h="1576282">
                    <a:moveTo>
                      <a:pt x="1133701" y="78964"/>
                    </a:moveTo>
                    <a:lnTo>
                      <a:pt x="1162620" y="150124"/>
                    </a:lnTo>
                    <a:cubicBezTo>
                      <a:pt x="1226251" y="339898"/>
                      <a:pt x="1265607" y="602068"/>
                      <a:pt x="1265607" y="891653"/>
                    </a:cubicBezTo>
                    <a:cubicBezTo>
                      <a:pt x="1265607" y="1181238"/>
                      <a:pt x="1227385" y="1381496"/>
                      <a:pt x="1164888" y="1509357"/>
                    </a:cubicBezTo>
                    <a:lnTo>
                      <a:pt x="1161214" y="1515283"/>
                    </a:lnTo>
                    <a:lnTo>
                      <a:pt x="1180046" y="1388870"/>
                    </a:lnTo>
                    <a:cubicBezTo>
                      <a:pt x="1194277" y="1260154"/>
                      <a:pt x="1202107" y="1105989"/>
                      <a:pt x="1202107" y="923711"/>
                    </a:cubicBezTo>
                    <a:cubicBezTo>
                      <a:pt x="1202107" y="650293"/>
                      <a:pt x="1183967" y="396288"/>
                      <a:pt x="1152901" y="185587"/>
                    </a:cubicBezTo>
                    <a:close/>
                    <a:moveTo>
                      <a:pt x="909077" y="78964"/>
                    </a:moveTo>
                    <a:cubicBezTo>
                      <a:pt x="921702" y="78964"/>
                      <a:pt x="931936" y="449889"/>
                      <a:pt x="931936" y="907448"/>
                    </a:cubicBezTo>
                    <a:cubicBezTo>
                      <a:pt x="931936" y="1365007"/>
                      <a:pt x="921996" y="1540282"/>
                      <a:pt x="909372" y="1540282"/>
                    </a:cubicBezTo>
                    <a:cubicBezTo>
                      <a:pt x="896747" y="1540282"/>
                      <a:pt x="886217" y="1365007"/>
                      <a:pt x="886217" y="907448"/>
                    </a:cubicBezTo>
                    <a:cubicBezTo>
                      <a:pt x="886217" y="449889"/>
                      <a:pt x="896452" y="78964"/>
                      <a:pt x="909077" y="78964"/>
                    </a:cubicBezTo>
                    <a:close/>
                    <a:moveTo>
                      <a:pt x="694273" y="78964"/>
                    </a:moveTo>
                    <a:lnTo>
                      <a:pt x="675074" y="185587"/>
                    </a:lnTo>
                    <a:cubicBezTo>
                      <a:pt x="644007" y="396288"/>
                      <a:pt x="625867" y="650293"/>
                      <a:pt x="625867" y="923711"/>
                    </a:cubicBezTo>
                    <a:cubicBezTo>
                      <a:pt x="625867" y="1105989"/>
                      <a:pt x="634162" y="1260154"/>
                      <a:pt x="649090" y="1388870"/>
                    </a:cubicBezTo>
                    <a:lnTo>
                      <a:pt x="667939" y="1509852"/>
                    </a:lnTo>
                    <a:lnTo>
                      <a:pt x="667622" y="1509357"/>
                    </a:lnTo>
                    <a:cubicBezTo>
                      <a:pt x="602858" y="1381496"/>
                      <a:pt x="562367" y="1181238"/>
                      <a:pt x="562367" y="891653"/>
                    </a:cubicBezTo>
                    <a:cubicBezTo>
                      <a:pt x="562367" y="602068"/>
                      <a:pt x="601724" y="339898"/>
                      <a:pt x="665354" y="150124"/>
                    </a:cubicBezTo>
                    <a:close/>
                    <a:moveTo>
                      <a:pt x="1313437" y="69972"/>
                    </a:moveTo>
                    <a:lnTo>
                      <a:pt x="1373656" y="150123"/>
                    </a:lnTo>
                    <a:cubicBezTo>
                      <a:pt x="1491296" y="339897"/>
                      <a:pt x="1564057" y="602067"/>
                      <a:pt x="1564057" y="891652"/>
                    </a:cubicBezTo>
                    <a:cubicBezTo>
                      <a:pt x="1564057" y="1181237"/>
                      <a:pt x="1493392" y="1381495"/>
                      <a:pt x="1377849" y="1509356"/>
                    </a:cubicBezTo>
                    <a:lnTo>
                      <a:pt x="1364238" y="1521230"/>
                    </a:lnTo>
                    <a:lnTo>
                      <a:pt x="1397483" y="1463418"/>
                    </a:lnTo>
                    <a:cubicBezTo>
                      <a:pt x="1458729" y="1327075"/>
                      <a:pt x="1494207" y="1143276"/>
                      <a:pt x="1494207" y="904156"/>
                    </a:cubicBezTo>
                    <a:cubicBezTo>
                      <a:pt x="1494207" y="585329"/>
                      <a:pt x="1429264" y="296686"/>
                      <a:pt x="1324265" y="87749"/>
                    </a:cubicBezTo>
                    <a:close/>
                    <a:moveTo>
                      <a:pt x="514537" y="69972"/>
                    </a:moveTo>
                    <a:lnTo>
                      <a:pt x="503710" y="87749"/>
                    </a:lnTo>
                    <a:cubicBezTo>
                      <a:pt x="398711" y="296686"/>
                      <a:pt x="333767" y="585329"/>
                      <a:pt x="333767" y="904156"/>
                    </a:cubicBezTo>
                    <a:cubicBezTo>
                      <a:pt x="333767" y="1143276"/>
                      <a:pt x="371350" y="1327075"/>
                      <a:pt x="435228" y="1463418"/>
                    </a:cubicBezTo>
                    <a:lnTo>
                      <a:pt x="466954" y="1516489"/>
                    </a:lnTo>
                    <a:lnTo>
                      <a:pt x="458512" y="1509356"/>
                    </a:lnTo>
                    <a:cubicBezTo>
                      <a:pt x="338775" y="1381495"/>
                      <a:pt x="263917" y="1181237"/>
                      <a:pt x="263917" y="891652"/>
                    </a:cubicBezTo>
                    <a:cubicBezTo>
                      <a:pt x="263917" y="602067"/>
                      <a:pt x="336679" y="339897"/>
                      <a:pt x="454318" y="150123"/>
                    </a:cubicBezTo>
                    <a:close/>
                    <a:moveTo>
                      <a:pt x="1320002" y="1"/>
                    </a:moveTo>
                    <a:lnTo>
                      <a:pt x="1335003" y="8078"/>
                    </a:lnTo>
                    <a:cubicBezTo>
                      <a:pt x="1616825" y="179208"/>
                      <a:pt x="1808140" y="512969"/>
                      <a:pt x="1808140" y="896678"/>
                    </a:cubicBezTo>
                    <a:cubicBezTo>
                      <a:pt x="1808140" y="1245505"/>
                      <a:pt x="1654585" y="1459830"/>
                      <a:pt x="1417518" y="1571519"/>
                    </a:cubicBezTo>
                    <a:lnTo>
                      <a:pt x="1404371" y="1576282"/>
                    </a:lnTo>
                    <a:lnTo>
                      <a:pt x="1499334" y="1512299"/>
                    </a:lnTo>
                    <a:cubicBezTo>
                      <a:pt x="1647607" y="1385573"/>
                      <a:pt x="1738290" y="1187094"/>
                      <a:pt x="1738290" y="900079"/>
                    </a:cubicBezTo>
                    <a:cubicBezTo>
                      <a:pt x="1738290" y="541311"/>
                      <a:pt x="1592395" y="224999"/>
                      <a:pt x="1370490" y="38216"/>
                    </a:cubicBezTo>
                    <a:close/>
                    <a:moveTo>
                      <a:pt x="488138" y="0"/>
                    </a:moveTo>
                    <a:lnTo>
                      <a:pt x="437650" y="38215"/>
                    </a:lnTo>
                    <a:cubicBezTo>
                      <a:pt x="215746" y="224998"/>
                      <a:pt x="69850" y="541310"/>
                      <a:pt x="69850" y="900078"/>
                    </a:cubicBezTo>
                    <a:cubicBezTo>
                      <a:pt x="69850" y="1187093"/>
                      <a:pt x="165914" y="1385572"/>
                      <a:pt x="319569" y="1512298"/>
                    </a:cubicBezTo>
                    <a:lnTo>
                      <a:pt x="414761" y="1574414"/>
                    </a:lnTo>
                    <a:lnTo>
                      <a:pt x="406569" y="1571518"/>
                    </a:lnTo>
                    <a:cubicBezTo>
                      <a:pt x="162668" y="1459829"/>
                      <a:pt x="0" y="1245504"/>
                      <a:pt x="0" y="896677"/>
                    </a:cubicBezTo>
                    <a:cubicBezTo>
                      <a:pt x="0" y="512968"/>
                      <a:pt x="191315" y="179207"/>
                      <a:pt x="473137" y="8077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25" name="グループ化 724">
                <a:extLst>
                  <a:ext uri="{FF2B5EF4-FFF2-40B4-BE49-F238E27FC236}">
                    <a16:creationId xmlns:a16="http://schemas.microsoft.com/office/drawing/2014/main" id="{F7A7DBF8-4C60-4984-BA84-9AC7D333466E}"/>
                  </a:ext>
                </a:extLst>
              </p:cNvPr>
              <p:cNvGrpSpPr/>
              <p:nvPr/>
            </p:nvGrpSpPr>
            <p:grpSpPr>
              <a:xfrm>
                <a:off x="5124609" y="3554329"/>
                <a:ext cx="1625600" cy="1389769"/>
                <a:chOff x="577850" y="1631950"/>
                <a:chExt cx="2205979" cy="1885950"/>
              </a:xfrm>
              <a:solidFill>
                <a:srgbClr val="FFFFCC">
                  <a:alpha val="40000"/>
                </a:srgbClr>
              </a:solidFill>
            </p:grpSpPr>
            <p:sp>
              <p:nvSpPr>
                <p:cNvPr id="726" name="楕円 725">
                  <a:extLst>
                    <a:ext uri="{FF2B5EF4-FFF2-40B4-BE49-F238E27FC236}">
                      <a16:creationId xmlns:a16="http://schemas.microsoft.com/office/drawing/2014/main" id="{C560FC95-34DF-44BC-A3ED-D22E15C2D6AE}"/>
                    </a:ext>
                  </a:extLst>
                </p:cNvPr>
                <p:cNvSpPr/>
                <p:nvPr/>
              </p:nvSpPr>
              <p:spPr>
                <a:xfrm>
                  <a:off x="1352550" y="1631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7" name="楕円 726">
                  <a:extLst>
                    <a:ext uri="{FF2B5EF4-FFF2-40B4-BE49-F238E27FC236}">
                      <a16:creationId xmlns:a16="http://schemas.microsoft.com/office/drawing/2014/main" id="{846A3113-DC23-4644-9687-F68544D25952}"/>
                    </a:ext>
                  </a:extLst>
                </p:cNvPr>
                <p:cNvSpPr/>
                <p:nvPr/>
              </p:nvSpPr>
              <p:spPr>
                <a:xfrm>
                  <a:off x="1936750" y="17907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8" name="楕円 727">
                  <a:extLst>
                    <a:ext uri="{FF2B5EF4-FFF2-40B4-BE49-F238E27FC236}">
                      <a16:creationId xmlns:a16="http://schemas.microsoft.com/office/drawing/2014/main" id="{C8DA6FF4-CEB8-4169-B69A-0AEA5BD85767}"/>
                    </a:ext>
                  </a:extLst>
                </p:cNvPr>
                <p:cNvSpPr/>
                <p:nvPr/>
              </p:nvSpPr>
              <p:spPr>
                <a:xfrm>
                  <a:off x="1587500" y="20637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9" name="楕円 728">
                  <a:extLst>
                    <a:ext uri="{FF2B5EF4-FFF2-40B4-BE49-F238E27FC236}">
                      <a16:creationId xmlns:a16="http://schemas.microsoft.com/office/drawing/2014/main" id="{FC886D07-DEC8-4296-91F3-E6C8A981EA94}"/>
                    </a:ext>
                  </a:extLst>
                </p:cNvPr>
                <p:cNvSpPr/>
                <p:nvPr/>
              </p:nvSpPr>
              <p:spPr>
                <a:xfrm>
                  <a:off x="1123950" y="22733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0" name="楕円 729">
                  <a:extLst>
                    <a:ext uri="{FF2B5EF4-FFF2-40B4-BE49-F238E27FC236}">
                      <a16:creationId xmlns:a16="http://schemas.microsoft.com/office/drawing/2014/main" id="{235C3863-5EBB-4768-BFC6-35B18EE204C8}"/>
                    </a:ext>
                  </a:extLst>
                </p:cNvPr>
                <p:cNvSpPr/>
                <p:nvPr/>
              </p:nvSpPr>
              <p:spPr>
                <a:xfrm>
                  <a:off x="1638300" y="25146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1" name="楕円 730">
                  <a:extLst>
                    <a:ext uri="{FF2B5EF4-FFF2-40B4-BE49-F238E27FC236}">
                      <a16:creationId xmlns:a16="http://schemas.microsoft.com/office/drawing/2014/main" id="{485A458E-AC7A-492F-B4B6-C2BF2E9A5411}"/>
                    </a:ext>
                  </a:extLst>
                </p:cNvPr>
                <p:cNvSpPr/>
                <p:nvPr/>
              </p:nvSpPr>
              <p:spPr>
                <a:xfrm>
                  <a:off x="1993900" y="2266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2" name="楕円 731">
                  <a:extLst>
                    <a:ext uri="{FF2B5EF4-FFF2-40B4-BE49-F238E27FC236}">
                      <a16:creationId xmlns:a16="http://schemas.microsoft.com/office/drawing/2014/main" id="{30359665-BB14-4ABC-A798-89A7832503CE}"/>
                    </a:ext>
                  </a:extLst>
                </p:cNvPr>
                <p:cNvSpPr/>
                <p:nvPr/>
              </p:nvSpPr>
              <p:spPr>
                <a:xfrm>
                  <a:off x="1327150" y="27432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3" name="楕円 732">
                  <a:extLst>
                    <a:ext uri="{FF2B5EF4-FFF2-40B4-BE49-F238E27FC236}">
                      <a16:creationId xmlns:a16="http://schemas.microsoft.com/office/drawing/2014/main" id="{676F5856-B6B4-441A-B0D3-30EB5AC6915F}"/>
                    </a:ext>
                  </a:extLst>
                </p:cNvPr>
                <p:cNvSpPr/>
                <p:nvPr/>
              </p:nvSpPr>
              <p:spPr>
                <a:xfrm rot="688545">
                  <a:off x="882650" y="25654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4" name="楕円 733">
                  <a:extLst>
                    <a:ext uri="{FF2B5EF4-FFF2-40B4-BE49-F238E27FC236}">
                      <a16:creationId xmlns:a16="http://schemas.microsoft.com/office/drawing/2014/main" id="{C91E8434-C10F-4ABC-9A03-6228D5307E9F}"/>
                    </a:ext>
                  </a:extLst>
                </p:cNvPr>
                <p:cNvSpPr/>
                <p:nvPr/>
              </p:nvSpPr>
              <p:spPr>
                <a:xfrm rot="688545">
                  <a:off x="933450" y="1911351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5" name="楕円 734">
                  <a:extLst>
                    <a:ext uri="{FF2B5EF4-FFF2-40B4-BE49-F238E27FC236}">
                      <a16:creationId xmlns:a16="http://schemas.microsoft.com/office/drawing/2014/main" id="{F4E4467E-0DBA-4BB9-B60B-F3D9466B827D}"/>
                    </a:ext>
                  </a:extLst>
                </p:cNvPr>
                <p:cNvSpPr/>
                <p:nvPr/>
              </p:nvSpPr>
              <p:spPr>
                <a:xfrm rot="20966557">
                  <a:off x="2543635" y="2114552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6" name="楕円 735">
                  <a:extLst>
                    <a:ext uri="{FF2B5EF4-FFF2-40B4-BE49-F238E27FC236}">
                      <a16:creationId xmlns:a16="http://schemas.microsoft.com/office/drawing/2014/main" id="{B5E451E4-4725-4EF4-869D-46828462D4E4}"/>
                    </a:ext>
                  </a:extLst>
                </p:cNvPr>
                <p:cNvSpPr/>
                <p:nvPr/>
              </p:nvSpPr>
              <p:spPr>
                <a:xfrm rot="20966557">
                  <a:off x="2466328" y="2620238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7" name="楕円 736">
                  <a:extLst>
                    <a:ext uri="{FF2B5EF4-FFF2-40B4-BE49-F238E27FC236}">
                      <a16:creationId xmlns:a16="http://schemas.microsoft.com/office/drawing/2014/main" id="{9EDADF29-2549-4226-AD76-15454B18C741}"/>
                    </a:ext>
                  </a:extLst>
                </p:cNvPr>
                <p:cNvSpPr/>
                <p:nvPr/>
              </p:nvSpPr>
              <p:spPr>
                <a:xfrm>
                  <a:off x="1930400" y="27940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8" name="楕円 737">
                  <a:extLst>
                    <a:ext uri="{FF2B5EF4-FFF2-40B4-BE49-F238E27FC236}">
                      <a16:creationId xmlns:a16="http://schemas.microsoft.com/office/drawing/2014/main" id="{40423D0D-2B4C-468A-AE4D-CBDA2F0A593C}"/>
                    </a:ext>
                  </a:extLst>
                </p:cNvPr>
                <p:cNvSpPr/>
                <p:nvPr/>
              </p:nvSpPr>
              <p:spPr>
                <a:xfrm>
                  <a:off x="1689100" y="31432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9" name="楕円 738">
                  <a:extLst>
                    <a:ext uri="{FF2B5EF4-FFF2-40B4-BE49-F238E27FC236}">
                      <a16:creationId xmlns:a16="http://schemas.microsoft.com/office/drawing/2014/main" id="{AAABD5D6-325F-4C65-90C8-CB7877918783}"/>
                    </a:ext>
                  </a:extLst>
                </p:cNvPr>
                <p:cNvSpPr/>
                <p:nvPr/>
              </p:nvSpPr>
              <p:spPr>
                <a:xfrm rot="688545">
                  <a:off x="730250" y="29654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0" name="楕円 739">
                  <a:extLst>
                    <a:ext uri="{FF2B5EF4-FFF2-40B4-BE49-F238E27FC236}">
                      <a16:creationId xmlns:a16="http://schemas.microsoft.com/office/drawing/2014/main" id="{218E6E80-C2F0-4C34-B6AC-F1355B0C0063}"/>
                    </a:ext>
                  </a:extLst>
                </p:cNvPr>
                <p:cNvSpPr/>
                <p:nvPr/>
              </p:nvSpPr>
              <p:spPr>
                <a:xfrm>
                  <a:off x="1117600" y="30924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1" name="楕円 740">
                  <a:extLst>
                    <a:ext uri="{FF2B5EF4-FFF2-40B4-BE49-F238E27FC236}">
                      <a16:creationId xmlns:a16="http://schemas.microsoft.com/office/drawing/2014/main" id="{58414FA5-BC43-4B9F-B07D-EF486289C63C}"/>
                    </a:ext>
                  </a:extLst>
                </p:cNvPr>
                <p:cNvSpPr/>
                <p:nvPr/>
              </p:nvSpPr>
              <p:spPr>
                <a:xfrm rot="20966557">
                  <a:off x="2275828" y="3071088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2" name="楕円 741">
                  <a:extLst>
                    <a:ext uri="{FF2B5EF4-FFF2-40B4-BE49-F238E27FC236}">
                      <a16:creationId xmlns:a16="http://schemas.microsoft.com/office/drawing/2014/main" id="{F8B0F891-56A3-4B32-9047-95DE84557F8D}"/>
                    </a:ext>
                  </a:extLst>
                </p:cNvPr>
                <p:cNvSpPr/>
                <p:nvPr/>
              </p:nvSpPr>
              <p:spPr>
                <a:xfrm rot="688545">
                  <a:off x="577850" y="22352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3" name="楕円 742">
                  <a:extLst>
                    <a:ext uri="{FF2B5EF4-FFF2-40B4-BE49-F238E27FC236}">
                      <a16:creationId xmlns:a16="http://schemas.microsoft.com/office/drawing/2014/main" id="{C16146CA-40BA-4343-8630-09BAA987E439}"/>
                    </a:ext>
                  </a:extLst>
                </p:cNvPr>
                <p:cNvSpPr/>
                <p:nvPr/>
              </p:nvSpPr>
              <p:spPr>
                <a:xfrm>
                  <a:off x="2324100" y="16764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4" name="楕円 743">
                  <a:extLst>
                    <a:ext uri="{FF2B5EF4-FFF2-40B4-BE49-F238E27FC236}">
                      <a16:creationId xmlns:a16="http://schemas.microsoft.com/office/drawing/2014/main" id="{9CA00652-B95E-434B-B8C2-4CA0EC47F01A}"/>
                    </a:ext>
                  </a:extLst>
                </p:cNvPr>
                <p:cNvSpPr/>
                <p:nvPr/>
              </p:nvSpPr>
              <p:spPr>
                <a:xfrm rot="20966557">
                  <a:off x="2733029" y="2931387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5" name="楕円 744">
                  <a:extLst>
                    <a:ext uri="{FF2B5EF4-FFF2-40B4-BE49-F238E27FC236}">
                      <a16:creationId xmlns:a16="http://schemas.microsoft.com/office/drawing/2014/main" id="{DBCA8779-45D6-415F-9D6A-308D60FC0525}"/>
                    </a:ext>
                  </a:extLst>
                </p:cNvPr>
                <p:cNvSpPr/>
                <p:nvPr/>
              </p:nvSpPr>
              <p:spPr>
                <a:xfrm>
                  <a:off x="1339850" y="34163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6" name="楕円 745">
                  <a:extLst>
                    <a:ext uri="{FF2B5EF4-FFF2-40B4-BE49-F238E27FC236}">
                      <a16:creationId xmlns:a16="http://schemas.microsoft.com/office/drawing/2014/main" id="{AB4722E3-5C1A-4125-9180-144BE97954D9}"/>
                    </a:ext>
                  </a:extLst>
                </p:cNvPr>
                <p:cNvSpPr/>
                <p:nvPr/>
              </p:nvSpPr>
              <p:spPr>
                <a:xfrm>
                  <a:off x="2057400" y="3409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96" name="グループ化 695">
              <a:extLst>
                <a:ext uri="{FF2B5EF4-FFF2-40B4-BE49-F238E27FC236}">
                  <a16:creationId xmlns:a16="http://schemas.microsoft.com/office/drawing/2014/main" id="{6E16A097-3B9D-4451-8E4B-8F63F82A1CFE}"/>
                </a:ext>
              </a:extLst>
            </p:cNvPr>
            <p:cNvGrpSpPr/>
            <p:nvPr/>
          </p:nvGrpSpPr>
          <p:grpSpPr>
            <a:xfrm>
              <a:off x="7552507" y="1846220"/>
              <a:ext cx="711694" cy="932652"/>
              <a:chOff x="4953000" y="2357246"/>
              <a:chExt cx="1968818" cy="2753234"/>
            </a:xfrm>
          </p:grpSpPr>
          <p:sp>
            <p:nvSpPr>
              <p:cNvPr id="697" name="フリーフォーム: 図形 696">
                <a:extLst>
                  <a:ext uri="{FF2B5EF4-FFF2-40B4-BE49-F238E27FC236}">
                    <a16:creationId xmlns:a16="http://schemas.microsoft.com/office/drawing/2014/main" id="{69696ADB-51AD-4E18-B6FF-149FEBA73BF1}"/>
                  </a:ext>
                </a:extLst>
              </p:cNvPr>
              <p:cNvSpPr/>
              <p:nvPr/>
            </p:nvSpPr>
            <p:spPr>
              <a:xfrm>
                <a:off x="4953000" y="3260770"/>
                <a:ext cx="1968818" cy="1849710"/>
              </a:xfrm>
              <a:custGeom>
                <a:avLst/>
                <a:gdLst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1849710"/>
                  <a:gd name="connsiteX1" fmla="*/ 1968818 w 1968818"/>
                  <a:gd name="connsiteY1" fmla="*/ 1048680 h 1849710"/>
                  <a:gd name="connsiteX2" fmla="*/ 997109 w 1968818"/>
                  <a:gd name="connsiteY2" fmla="*/ 1849710 h 1849710"/>
                  <a:gd name="connsiteX3" fmla="*/ 0 w 1968818"/>
                  <a:gd name="connsiteY3" fmla="*/ 1048680 h 1849710"/>
                  <a:gd name="connsiteX4" fmla="*/ 984409 w 1968818"/>
                  <a:gd name="connsiteY4" fmla="*/ 0 h 1849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8818" h="1849710">
                    <a:moveTo>
                      <a:pt x="984409" y="0"/>
                    </a:moveTo>
                    <a:cubicBezTo>
                      <a:pt x="1528083" y="0"/>
                      <a:pt x="1968818" y="469510"/>
                      <a:pt x="1968818" y="1048680"/>
                    </a:cubicBezTo>
                    <a:cubicBezTo>
                      <a:pt x="1968818" y="1627850"/>
                      <a:pt x="1540783" y="1849710"/>
                      <a:pt x="997109" y="1849710"/>
                    </a:cubicBezTo>
                    <a:cubicBezTo>
                      <a:pt x="453435" y="1849710"/>
                      <a:pt x="0" y="1627850"/>
                      <a:pt x="0" y="1048680"/>
                    </a:cubicBezTo>
                    <a:cubicBezTo>
                      <a:pt x="0" y="469510"/>
                      <a:pt x="440735" y="0"/>
                      <a:pt x="984409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800000"/>
                  </a:gs>
                  <a:gs pos="0">
                    <a:srgbClr val="800000"/>
                  </a:gs>
                  <a:gs pos="25000">
                    <a:srgbClr val="C00000"/>
                  </a:gs>
                  <a:gs pos="50000">
                    <a:srgbClr val="FF0000"/>
                  </a:gs>
                  <a:gs pos="75000">
                    <a:srgbClr val="C00000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フリーフォーム: 図形 697">
                <a:extLst>
                  <a:ext uri="{FF2B5EF4-FFF2-40B4-BE49-F238E27FC236}">
                    <a16:creationId xmlns:a16="http://schemas.microsoft.com/office/drawing/2014/main" id="{C71F89B1-E258-4518-9970-7C79A54C22D1}"/>
                  </a:ext>
                </a:extLst>
              </p:cNvPr>
              <p:cNvSpPr/>
              <p:nvPr/>
            </p:nvSpPr>
            <p:spPr>
              <a:xfrm>
                <a:off x="5404163" y="2357246"/>
                <a:ext cx="1044745" cy="1147102"/>
              </a:xfrm>
              <a:custGeom>
                <a:avLst/>
                <a:gdLst>
                  <a:gd name="connsiteX0" fmla="*/ 434196 w 1044745"/>
                  <a:gd name="connsiteY0" fmla="*/ 0 h 1147102"/>
                  <a:gd name="connsiteX1" fmla="*/ 636836 w 1044745"/>
                  <a:gd name="connsiteY1" fmla="*/ 0 h 1147102"/>
                  <a:gd name="connsiteX2" fmla="*/ 617647 w 1044745"/>
                  <a:gd name="connsiteY2" fmla="*/ 202779 h 1147102"/>
                  <a:gd name="connsiteX3" fmla="*/ 957834 w 1044745"/>
                  <a:gd name="connsiteY3" fmla="*/ 995736 h 1147102"/>
                  <a:gd name="connsiteX4" fmla="*/ 987097 w 1044745"/>
                  <a:gd name="connsiteY4" fmla="*/ 1019633 h 1147102"/>
                  <a:gd name="connsiteX5" fmla="*/ 986105 w 1044745"/>
                  <a:gd name="connsiteY5" fmla="*/ 1019887 h 1147102"/>
                  <a:gd name="connsiteX6" fmla="*/ 998335 w 1044745"/>
                  <a:gd name="connsiteY6" fmla="*/ 1028034 h 1147102"/>
                  <a:gd name="connsiteX7" fmla="*/ 1043041 w 1044745"/>
                  <a:gd name="connsiteY7" fmla="*/ 1093324 h 1147102"/>
                  <a:gd name="connsiteX8" fmla="*/ 923300 w 1044745"/>
                  <a:gd name="connsiteY8" fmla="*/ 1067038 h 1147102"/>
                  <a:gd name="connsiteX9" fmla="*/ 903103 w 1044745"/>
                  <a:gd name="connsiteY9" fmla="*/ 1051543 h 1147102"/>
                  <a:gd name="connsiteX10" fmla="*/ 902929 w 1044745"/>
                  <a:gd name="connsiteY10" fmla="*/ 1061526 h 1147102"/>
                  <a:gd name="connsiteX11" fmla="*/ 890594 w 1044745"/>
                  <a:gd name="connsiteY11" fmla="*/ 1080155 h 1147102"/>
                  <a:gd name="connsiteX12" fmla="*/ 840563 w 1044745"/>
                  <a:gd name="connsiteY12" fmla="*/ 1066153 h 1147102"/>
                  <a:gd name="connsiteX13" fmla="*/ 821830 w 1044745"/>
                  <a:gd name="connsiteY13" fmla="*/ 1047600 h 1147102"/>
                  <a:gd name="connsiteX14" fmla="*/ 818825 w 1044745"/>
                  <a:gd name="connsiteY14" fmla="*/ 1048084 h 1147102"/>
                  <a:gd name="connsiteX15" fmla="*/ 818812 w 1044745"/>
                  <a:gd name="connsiteY15" fmla="*/ 1050720 h 1147102"/>
                  <a:gd name="connsiteX16" fmla="*/ 793335 w 1044745"/>
                  <a:gd name="connsiteY16" fmla="*/ 1095998 h 1147102"/>
                  <a:gd name="connsiteX17" fmla="*/ 771441 w 1044745"/>
                  <a:gd name="connsiteY17" fmla="*/ 1091548 h 1147102"/>
                  <a:gd name="connsiteX18" fmla="*/ 752615 w 1044745"/>
                  <a:gd name="connsiteY18" fmla="*/ 1073369 h 1147102"/>
                  <a:gd name="connsiteX19" fmla="*/ 744200 w 1044745"/>
                  <a:gd name="connsiteY19" fmla="*/ 1090542 h 1147102"/>
                  <a:gd name="connsiteX20" fmla="*/ 726661 w 1044745"/>
                  <a:gd name="connsiteY20" fmla="*/ 1102347 h 1147102"/>
                  <a:gd name="connsiteX21" fmla="*/ 684951 w 1044745"/>
                  <a:gd name="connsiteY21" fmla="*/ 1087041 h 1147102"/>
                  <a:gd name="connsiteX22" fmla="*/ 674743 w 1044745"/>
                  <a:gd name="connsiteY22" fmla="*/ 1073311 h 1147102"/>
                  <a:gd name="connsiteX23" fmla="*/ 667148 w 1044745"/>
                  <a:gd name="connsiteY23" fmla="*/ 1099566 h 1147102"/>
                  <a:gd name="connsiteX24" fmla="*/ 644892 w 1044745"/>
                  <a:gd name="connsiteY24" fmla="*/ 1119166 h 1147102"/>
                  <a:gd name="connsiteX25" fmla="*/ 585560 w 1044745"/>
                  <a:gd name="connsiteY25" fmla="*/ 1084238 h 1147102"/>
                  <a:gd name="connsiteX26" fmla="*/ 585380 w 1044745"/>
                  <a:gd name="connsiteY26" fmla="*/ 1083931 h 1147102"/>
                  <a:gd name="connsiteX27" fmla="*/ 581515 w 1044745"/>
                  <a:gd name="connsiteY27" fmla="*/ 1098008 h 1147102"/>
                  <a:gd name="connsiteX28" fmla="*/ 533246 w 1044745"/>
                  <a:gd name="connsiteY28" fmla="*/ 1147102 h 1147102"/>
                  <a:gd name="connsiteX29" fmla="*/ 484976 w 1044745"/>
                  <a:gd name="connsiteY29" fmla="*/ 1098008 h 1147102"/>
                  <a:gd name="connsiteX30" fmla="*/ 481111 w 1044745"/>
                  <a:gd name="connsiteY30" fmla="*/ 1083932 h 1147102"/>
                  <a:gd name="connsiteX31" fmla="*/ 480933 w 1044745"/>
                  <a:gd name="connsiteY31" fmla="*/ 1084238 h 1147102"/>
                  <a:gd name="connsiteX32" fmla="*/ 421601 w 1044745"/>
                  <a:gd name="connsiteY32" fmla="*/ 1119166 h 1147102"/>
                  <a:gd name="connsiteX33" fmla="*/ 399345 w 1044745"/>
                  <a:gd name="connsiteY33" fmla="*/ 1099566 h 1147102"/>
                  <a:gd name="connsiteX34" fmla="*/ 395677 w 1044745"/>
                  <a:gd name="connsiteY34" fmla="*/ 1086884 h 1147102"/>
                  <a:gd name="connsiteX35" fmla="*/ 394373 w 1044745"/>
                  <a:gd name="connsiteY35" fmla="*/ 1088536 h 1147102"/>
                  <a:gd name="connsiteX36" fmla="*/ 346414 w 1044745"/>
                  <a:gd name="connsiteY36" fmla="*/ 1108513 h 1147102"/>
                  <a:gd name="connsiteX37" fmla="*/ 331906 w 1044745"/>
                  <a:gd name="connsiteY37" fmla="*/ 1091522 h 1147102"/>
                  <a:gd name="connsiteX38" fmla="*/ 327704 w 1044745"/>
                  <a:gd name="connsiteY38" fmla="*/ 1061549 h 1147102"/>
                  <a:gd name="connsiteX39" fmla="*/ 323419 w 1044745"/>
                  <a:gd name="connsiteY39" fmla="*/ 1067744 h 1147102"/>
                  <a:gd name="connsiteX40" fmla="*/ 243700 w 1044745"/>
                  <a:gd name="connsiteY40" fmla="*/ 1111148 h 1147102"/>
                  <a:gd name="connsiteX41" fmla="*/ 230811 w 1044745"/>
                  <a:gd name="connsiteY41" fmla="*/ 1060819 h 1147102"/>
                  <a:gd name="connsiteX42" fmla="*/ 232477 w 1044745"/>
                  <a:gd name="connsiteY42" fmla="*/ 1054476 h 1147102"/>
                  <a:gd name="connsiteX43" fmla="*/ 218873 w 1044745"/>
                  <a:gd name="connsiteY43" fmla="*/ 1063779 h 1147102"/>
                  <a:gd name="connsiteX44" fmla="*/ 167141 w 1044745"/>
                  <a:gd name="connsiteY44" fmla="*/ 1068559 h 1147102"/>
                  <a:gd name="connsiteX45" fmla="*/ 158355 w 1044745"/>
                  <a:gd name="connsiteY45" fmla="*/ 1048016 h 1147102"/>
                  <a:gd name="connsiteX46" fmla="*/ 159682 w 1044745"/>
                  <a:gd name="connsiteY46" fmla="*/ 1039960 h 1147102"/>
                  <a:gd name="connsiteX47" fmla="*/ 145017 w 1044745"/>
                  <a:gd name="connsiteY47" fmla="*/ 1051600 h 1147102"/>
                  <a:gd name="connsiteX48" fmla="*/ 1289 w 1044745"/>
                  <a:gd name="connsiteY48" fmla="*/ 1106909 h 1147102"/>
                  <a:gd name="connsiteX49" fmla="*/ 109129 w 1044745"/>
                  <a:gd name="connsiteY49" fmla="*/ 996967 h 1147102"/>
                  <a:gd name="connsiteX50" fmla="*/ 115536 w 1044745"/>
                  <a:gd name="connsiteY50" fmla="*/ 993342 h 1147102"/>
                  <a:gd name="connsiteX51" fmla="*/ 187643 w 1044745"/>
                  <a:gd name="connsiteY51" fmla="*/ 919448 h 1147102"/>
                  <a:gd name="connsiteX52" fmla="*/ 453385 w 1044745"/>
                  <a:gd name="connsiteY52" fmla="*/ 202779 h 1147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044745" h="1147102">
                    <a:moveTo>
                      <a:pt x="434196" y="0"/>
                    </a:moveTo>
                    <a:lnTo>
                      <a:pt x="636836" y="0"/>
                    </a:lnTo>
                    <a:lnTo>
                      <a:pt x="617647" y="202779"/>
                    </a:lnTo>
                    <a:cubicBezTo>
                      <a:pt x="617647" y="519513"/>
                      <a:pt x="749459" y="803450"/>
                      <a:pt x="957834" y="995736"/>
                    </a:cubicBezTo>
                    <a:lnTo>
                      <a:pt x="987097" y="1019633"/>
                    </a:lnTo>
                    <a:lnTo>
                      <a:pt x="986105" y="1019887"/>
                    </a:lnTo>
                    <a:lnTo>
                      <a:pt x="998335" y="1028034"/>
                    </a:lnTo>
                    <a:cubicBezTo>
                      <a:pt x="1031836" y="1053881"/>
                      <a:pt x="1050725" y="1080014"/>
                      <a:pt x="1043041" y="1093324"/>
                    </a:cubicBezTo>
                    <a:cubicBezTo>
                      <a:pt x="1032794" y="1111071"/>
                      <a:pt x="979185" y="1099303"/>
                      <a:pt x="923300" y="1067038"/>
                    </a:cubicBezTo>
                    <a:lnTo>
                      <a:pt x="903103" y="1051543"/>
                    </a:lnTo>
                    <a:lnTo>
                      <a:pt x="902929" y="1061526"/>
                    </a:lnTo>
                    <a:cubicBezTo>
                      <a:pt x="900814" y="1070156"/>
                      <a:pt x="896736" y="1076608"/>
                      <a:pt x="890594" y="1080155"/>
                    </a:cubicBezTo>
                    <a:cubicBezTo>
                      <a:pt x="878308" y="1087247"/>
                      <a:pt x="860088" y="1081378"/>
                      <a:pt x="840563" y="1066153"/>
                    </a:cubicBezTo>
                    <a:lnTo>
                      <a:pt x="821830" y="1047600"/>
                    </a:lnTo>
                    <a:lnTo>
                      <a:pt x="818825" y="1048084"/>
                    </a:lnTo>
                    <a:lnTo>
                      <a:pt x="818812" y="1050720"/>
                    </a:lnTo>
                    <a:cubicBezTo>
                      <a:pt x="815771" y="1075293"/>
                      <a:pt x="807038" y="1092326"/>
                      <a:pt x="793335" y="1095998"/>
                    </a:cubicBezTo>
                    <a:cubicBezTo>
                      <a:pt x="786484" y="1097834"/>
                      <a:pt x="779038" y="1096156"/>
                      <a:pt x="771441" y="1091548"/>
                    </a:cubicBezTo>
                    <a:lnTo>
                      <a:pt x="752615" y="1073369"/>
                    </a:lnTo>
                    <a:lnTo>
                      <a:pt x="744200" y="1090542"/>
                    </a:lnTo>
                    <a:cubicBezTo>
                      <a:pt x="739407" y="1096401"/>
                      <a:pt x="733512" y="1100511"/>
                      <a:pt x="726661" y="1102347"/>
                    </a:cubicBezTo>
                    <a:cubicBezTo>
                      <a:pt x="712958" y="1106019"/>
                      <a:pt x="698022" y="1099901"/>
                      <a:pt x="684951" y="1087041"/>
                    </a:cubicBezTo>
                    <a:lnTo>
                      <a:pt x="674743" y="1073311"/>
                    </a:lnTo>
                    <a:lnTo>
                      <a:pt x="667148" y="1099566"/>
                    </a:lnTo>
                    <a:cubicBezTo>
                      <a:pt x="661455" y="1109872"/>
                      <a:pt x="653996" y="1116727"/>
                      <a:pt x="644892" y="1119166"/>
                    </a:cubicBezTo>
                    <a:cubicBezTo>
                      <a:pt x="626683" y="1124045"/>
                      <a:pt x="605344" y="1110340"/>
                      <a:pt x="585560" y="1084238"/>
                    </a:cubicBezTo>
                    <a:lnTo>
                      <a:pt x="585380" y="1083931"/>
                    </a:lnTo>
                    <a:lnTo>
                      <a:pt x="581515" y="1098008"/>
                    </a:lnTo>
                    <a:cubicBezTo>
                      <a:pt x="569162" y="1128340"/>
                      <a:pt x="552096" y="1147102"/>
                      <a:pt x="533246" y="1147102"/>
                    </a:cubicBezTo>
                    <a:cubicBezTo>
                      <a:pt x="514396" y="1147102"/>
                      <a:pt x="497329" y="1128341"/>
                      <a:pt x="484976" y="1098008"/>
                    </a:cubicBezTo>
                    <a:lnTo>
                      <a:pt x="481111" y="1083932"/>
                    </a:lnTo>
                    <a:lnTo>
                      <a:pt x="480933" y="1084238"/>
                    </a:lnTo>
                    <a:cubicBezTo>
                      <a:pt x="461149" y="1110340"/>
                      <a:pt x="439810" y="1124045"/>
                      <a:pt x="421601" y="1119166"/>
                    </a:cubicBezTo>
                    <a:cubicBezTo>
                      <a:pt x="412498" y="1116726"/>
                      <a:pt x="405038" y="1109871"/>
                      <a:pt x="399345" y="1099566"/>
                    </a:cubicBezTo>
                    <a:lnTo>
                      <a:pt x="395677" y="1086884"/>
                    </a:lnTo>
                    <a:lnTo>
                      <a:pt x="394373" y="1088536"/>
                    </a:lnTo>
                    <a:cubicBezTo>
                      <a:pt x="376842" y="1106021"/>
                      <a:pt x="359471" y="1114062"/>
                      <a:pt x="346414" y="1108513"/>
                    </a:cubicBezTo>
                    <a:cubicBezTo>
                      <a:pt x="339886" y="1105739"/>
                      <a:pt x="335054" y="1099832"/>
                      <a:pt x="331906" y="1091522"/>
                    </a:cubicBezTo>
                    <a:lnTo>
                      <a:pt x="327704" y="1061549"/>
                    </a:lnTo>
                    <a:lnTo>
                      <a:pt x="323419" y="1067744"/>
                    </a:lnTo>
                    <a:cubicBezTo>
                      <a:pt x="293908" y="1103260"/>
                      <a:pt x="262129" y="1121788"/>
                      <a:pt x="243700" y="1111148"/>
                    </a:cubicBezTo>
                    <a:cubicBezTo>
                      <a:pt x="231414" y="1104055"/>
                      <a:pt x="227388" y="1085341"/>
                      <a:pt x="230811" y="1060819"/>
                    </a:cubicBezTo>
                    <a:lnTo>
                      <a:pt x="232477" y="1054476"/>
                    </a:lnTo>
                    <a:lnTo>
                      <a:pt x="218873" y="1063779"/>
                    </a:lnTo>
                    <a:cubicBezTo>
                      <a:pt x="196929" y="1075246"/>
                      <a:pt x="177951" y="1077745"/>
                      <a:pt x="167141" y="1068559"/>
                    </a:cubicBezTo>
                    <a:cubicBezTo>
                      <a:pt x="161736" y="1063966"/>
                      <a:pt x="158884" y="1056886"/>
                      <a:pt x="158355" y="1048016"/>
                    </a:cubicBezTo>
                    <a:lnTo>
                      <a:pt x="159682" y="1039960"/>
                    </a:lnTo>
                    <a:lnTo>
                      <a:pt x="145017" y="1051600"/>
                    </a:lnTo>
                    <a:cubicBezTo>
                      <a:pt x="75548" y="1097234"/>
                      <a:pt x="11199" y="1121995"/>
                      <a:pt x="1289" y="1106909"/>
                    </a:cubicBezTo>
                    <a:cubicBezTo>
                      <a:pt x="-8621" y="1091823"/>
                      <a:pt x="39660" y="1042601"/>
                      <a:pt x="109129" y="996967"/>
                    </a:cubicBezTo>
                    <a:lnTo>
                      <a:pt x="115536" y="993342"/>
                    </a:lnTo>
                    <a:lnTo>
                      <a:pt x="187643" y="919448"/>
                    </a:lnTo>
                    <a:cubicBezTo>
                      <a:pt x="352467" y="731953"/>
                      <a:pt x="453385" y="479921"/>
                      <a:pt x="453385" y="20277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3300"/>
                  </a:gs>
                  <a:gs pos="100000">
                    <a:srgbClr val="006600"/>
                  </a:gs>
                  <a:gs pos="20000">
                    <a:srgbClr val="92D050"/>
                  </a:gs>
                  <a:gs pos="50000">
                    <a:srgbClr val="FFFFCC"/>
                  </a:gs>
                  <a:gs pos="80000">
                    <a:srgbClr val="92D050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フリーフォーム: 図形 698">
                <a:extLst>
                  <a:ext uri="{FF2B5EF4-FFF2-40B4-BE49-F238E27FC236}">
                    <a16:creationId xmlns:a16="http://schemas.microsoft.com/office/drawing/2014/main" id="{70F8F00A-BCB0-45D6-A6C0-33F15EBDCA0B}"/>
                  </a:ext>
                </a:extLst>
              </p:cNvPr>
              <p:cNvSpPr/>
              <p:nvPr/>
            </p:nvSpPr>
            <p:spPr>
              <a:xfrm>
                <a:off x="5033339" y="3453130"/>
                <a:ext cx="1808140" cy="1540950"/>
              </a:xfrm>
              <a:custGeom>
                <a:avLst/>
                <a:gdLst>
                  <a:gd name="connsiteX0" fmla="*/ 1133701 w 1808140"/>
                  <a:gd name="connsiteY0" fmla="*/ 78964 h 1576282"/>
                  <a:gd name="connsiteX1" fmla="*/ 1162620 w 1808140"/>
                  <a:gd name="connsiteY1" fmla="*/ 150124 h 1576282"/>
                  <a:gd name="connsiteX2" fmla="*/ 1265607 w 1808140"/>
                  <a:gd name="connsiteY2" fmla="*/ 891653 h 1576282"/>
                  <a:gd name="connsiteX3" fmla="*/ 1164888 w 1808140"/>
                  <a:gd name="connsiteY3" fmla="*/ 1509357 h 1576282"/>
                  <a:gd name="connsiteX4" fmla="*/ 1161214 w 1808140"/>
                  <a:gd name="connsiteY4" fmla="*/ 1515283 h 1576282"/>
                  <a:gd name="connsiteX5" fmla="*/ 1180046 w 1808140"/>
                  <a:gd name="connsiteY5" fmla="*/ 1388870 h 1576282"/>
                  <a:gd name="connsiteX6" fmla="*/ 1202107 w 1808140"/>
                  <a:gd name="connsiteY6" fmla="*/ 923711 h 1576282"/>
                  <a:gd name="connsiteX7" fmla="*/ 1152901 w 1808140"/>
                  <a:gd name="connsiteY7" fmla="*/ 185587 h 1576282"/>
                  <a:gd name="connsiteX8" fmla="*/ 909077 w 1808140"/>
                  <a:gd name="connsiteY8" fmla="*/ 78964 h 1576282"/>
                  <a:gd name="connsiteX9" fmla="*/ 931936 w 1808140"/>
                  <a:gd name="connsiteY9" fmla="*/ 907448 h 1576282"/>
                  <a:gd name="connsiteX10" fmla="*/ 909372 w 1808140"/>
                  <a:gd name="connsiteY10" fmla="*/ 1540282 h 1576282"/>
                  <a:gd name="connsiteX11" fmla="*/ 886217 w 1808140"/>
                  <a:gd name="connsiteY11" fmla="*/ 907448 h 1576282"/>
                  <a:gd name="connsiteX12" fmla="*/ 909077 w 1808140"/>
                  <a:gd name="connsiteY12" fmla="*/ 78964 h 1576282"/>
                  <a:gd name="connsiteX13" fmla="*/ 694273 w 1808140"/>
                  <a:gd name="connsiteY13" fmla="*/ 78964 h 1576282"/>
                  <a:gd name="connsiteX14" fmla="*/ 675074 w 1808140"/>
                  <a:gd name="connsiteY14" fmla="*/ 185587 h 1576282"/>
                  <a:gd name="connsiteX15" fmla="*/ 625867 w 1808140"/>
                  <a:gd name="connsiteY15" fmla="*/ 923711 h 1576282"/>
                  <a:gd name="connsiteX16" fmla="*/ 649090 w 1808140"/>
                  <a:gd name="connsiteY16" fmla="*/ 1388870 h 1576282"/>
                  <a:gd name="connsiteX17" fmla="*/ 667939 w 1808140"/>
                  <a:gd name="connsiteY17" fmla="*/ 1509852 h 1576282"/>
                  <a:gd name="connsiteX18" fmla="*/ 667622 w 1808140"/>
                  <a:gd name="connsiteY18" fmla="*/ 1509357 h 1576282"/>
                  <a:gd name="connsiteX19" fmla="*/ 562367 w 1808140"/>
                  <a:gd name="connsiteY19" fmla="*/ 891653 h 1576282"/>
                  <a:gd name="connsiteX20" fmla="*/ 665354 w 1808140"/>
                  <a:gd name="connsiteY20" fmla="*/ 150124 h 1576282"/>
                  <a:gd name="connsiteX21" fmla="*/ 1313437 w 1808140"/>
                  <a:gd name="connsiteY21" fmla="*/ 69972 h 1576282"/>
                  <a:gd name="connsiteX22" fmla="*/ 1373656 w 1808140"/>
                  <a:gd name="connsiteY22" fmla="*/ 150123 h 1576282"/>
                  <a:gd name="connsiteX23" fmla="*/ 1564057 w 1808140"/>
                  <a:gd name="connsiteY23" fmla="*/ 891652 h 1576282"/>
                  <a:gd name="connsiteX24" fmla="*/ 1377849 w 1808140"/>
                  <a:gd name="connsiteY24" fmla="*/ 1509356 h 1576282"/>
                  <a:gd name="connsiteX25" fmla="*/ 1364238 w 1808140"/>
                  <a:gd name="connsiteY25" fmla="*/ 1521230 h 1576282"/>
                  <a:gd name="connsiteX26" fmla="*/ 1397483 w 1808140"/>
                  <a:gd name="connsiteY26" fmla="*/ 1463418 h 1576282"/>
                  <a:gd name="connsiteX27" fmla="*/ 1494207 w 1808140"/>
                  <a:gd name="connsiteY27" fmla="*/ 904156 h 1576282"/>
                  <a:gd name="connsiteX28" fmla="*/ 1324265 w 1808140"/>
                  <a:gd name="connsiteY28" fmla="*/ 87749 h 1576282"/>
                  <a:gd name="connsiteX29" fmla="*/ 514537 w 1808140"/>
                  <a:gd name="connsiteY29" fmla="*/ 69972 h 1576282"/>
                  <a:gd name="connsiteX30" fmla="*/ 503710 w 1808140"/>
                  <a:gd name="connsiteY30" fmla="*/ 87749 h 1576282"/>
                  <a:gd name="connsiteX31" fmla="*/ 333767 w 1808140"/>
                  <a:gd name="connsiteY31" fmla="*/ 904156 h 1576282"/>
                  <a:gd name="connsiteX32" fmla="*/ 435228 w 1808140"/>
                  <a:gd name="connsiteY32" fmla="*/ 1463418 h 1576282"/>
                  <a:gd name="connsiteX33" fmla="*/ 466954 w 1808140"/>
                  <a:gd name="connsiteY33" fmla="*/ 1516489 h 1576282"/>
                  <a:gd name="connsiteX34" fmla="*/ 458512 w 1808140"/>
                  <a:gd name="connsiteY34" fmla="*/ 1509356 h 1576282"/>
                  <a:gd name="connsiteX35" fmla="*/ 263917 w 1808140"/>
                  <a:gd name="connsiteY35" fmla="*/ 891652 h 1576282"/>
                  <a:gd name="connsiteX36" fmla="*/ 454318 w 1808140"/>
                  <a:gd name="connsiteY36" fmla="*/ 150123 h 1576282"/>
                  <a:gd name="connsiteX37" fmla="*/ 1320002 w 1808140"/>
                  <a:gd name="connsiteY37" fmla="*/ 1 h 1576282"/>
                  <a:gd name="connsiteX38" fmla="*/ 1335003 w 1808140"/>
                  <a:gd name="connsiteY38" fmla="*/ 8078 h 1576282"/>
                  <a:gd name="connsiteX39" fmla="*/ 1808140 w 1808140"/>
                  <a:gd name="connsiteY39" fmla="*/ 896678 h 1576282"/>
                  <a:gd name="connsiteX40" fmla="*/ 1417518 w 1808140"/>
                  <a:gd name="connsiteY40" fmla="*/ 1571519 h 1576282"/>
                  <a:gd name="connsiteX41" fmla="*/ 1404371 w 1808140"/>
                  <a:gd name="connsiteY41" fmla="*/ 1576282 h 1576282"/>
                  <a:gd name="connsiteX42" fmla="*/ 1499334 w 1808140"/>
                  <a:gd name="connsiteY42" fmla="*/ 1512299 h 1576282"/>
                  <a:gd name="connsiteX43" fmla="*/ 1738290 w 1808140"/>
                  <a:gd name="connsiteY43" fmla="*/ 900079 h 1576282"/>
                  <a:gd name="connsiteX44" fmla="*/ 1370490 w 1808140"/>
                  <a:gd name="connsiteY44" fmla="*/ 38216 h 1576282"/>
                  <a:gd name="connsiteX45" fmla="*/ 488138 w 1808140"/>
                  <a:gd name="connsiteY45" fmla="*/ 0 h 1576282"/>
                  <a:gd name="connsiteX46" fmla="*/ 437650 w 1808140"/>
                  <a:gd name="connsiteY46" fmla="*/ 38215 h 1576282"/>
                  <a:gd name="connsiteX47" fmla="*/ 69850 w 1808140"/>
                  <a:gd name="connsiteY47" fmla="*/ 900078 h 1576282"/>
                  <a:gd name="connsiteX48" fmla="*/ 319569 w 1808140"/>
                  <a:gd name="connsiteY48" fmla="*/ 1512298 h 1576282"/>
                  <a:gd name="connsiteX49" fmla="*/ 414761 w 1808140"/>
                  <a:gd name="connsiteY49" fmla="*/ 1574414 h 1576282"/>
                  <a:gd name="connsiteX50" fmla="*/ 406569 w 1808140"/>
                  <a:gd name="connsiteY50" fmla="*/ 1571518 h 1576282"/>
                  <a:gd name="connsiteX51" fmla="*/ 0 w 1808140"/>
                  <a:gd name="connsiteY51" fmla="*/ 896677 h 1576282"/>
                  <a:gd name="connsiteX52" fmla="*/ 473137 w 1808140"/>
                  <a:gd name="connsiteY52" fmla="*/ 8077 h 1576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808140" h="1576282">
                    <a:moveTo>
                      <a:pt x="1133701" y="78964"/>
                    </a:moveTo>
                    <a:lnTo>
                      <a:pt x="1162620" y="150124"/>
                    </a:lnTo>
                    <a:cubicBezTo>
                      <a:pt x="1226251" y="339898"/>
                      <a:pt x="1265607" y="602068"/>
                      <a:pt x="1265607" y="891653"/>
                    </a:cubicBezTo>
                    <a:cubicBezTo>
                      <a:pt x="1265607" y="1181238"/>
                      <a:pt x="1227385" y="1381496"/>
                      <a:pt x="1164888" y="1509357"/>
                    </a:cubicBezTo>
                    <a:lnTo>
                      <a:pt x="1161214" y="1515283"/>
                    </a:lnTo>
                    <a:lnTo>
                      <a:pt x="1180046" y="1388870"/>
                    </a:lnTo>
                    <a:cubicBezTo>
                      <a:pt x="1194277" y="1260154"/>
                      <a:pt x="1202107" y="1105989"/>
                      <a:pt x="1202107" y="923711"/>
                    </a:cubicBezTo>
                    <a:cubicBezTo>
                      <a:pt x="1202107" y="650293"/>
                      <a:pt x="1183967" y="396288"/>
                      <a:pt x="1152901" y="185587"/>
                    </a:cubicBezTo>
                    <a:close/>
                    <a:moveTo>
                      <a:pt x="909077" y="78964"/>
                    </a:moveTo>
                    <a:cubicBezTo>
                      <a:pt x="921702" y="78964"/>
                      <a:pt x="931936" y="449889"/>
                      <a:pt x="931936" y="907448"/>
                    </a:cubicBezTo>
                    <a:cubicBezTo>
                      <a:pt x="931936" y="1365007"/>
                      <a:pt x="921996" y="1540282"/>
                      <a:pt x="909372" y="1540282"/>
                    </a:cubicBezTo>
                    <a:cubicBezTo>
                      <a:pt x="896747" y="1540282"/>
                      <a:pt x="886217" y="1365007"/>
                      <a:pt x="886217" y="907448"/>
                    </a:cubicBezTo>
                    <a:cubicBezTo>
                      <a:pt x="886217" y="449889"/>
                      <a:pt x="896452" y="78964"/>
                      <a:pt x="909077" y="78964"/>
                    </a:cubicBezTo>
                    <a:close/>
                    <a:moveTo>
                      <a:pt x="694273" y="78964"/>
                    </a:moveTo>
                    <a:lnTo>
                      <a:pt x="675074" y="185587"/>
                    </a:lnTo>
                    <a:cubicBezTo>
                      <a:pt x="644007" y="396288"/>
                      <a:pt x="625867" y="650293"/>
                      <a:pt x="625867" y="923711"/>
                    </a:cubicBezTo>
                    <a:cubicBezTo>
                      <a:pt x="625867" y="1105989"/>
                      <a:pt x="634162" y="1260154"/>
                      <a:pt x="649090" y="1388870"/>
                    </a:cubicBezTo>
                    <a:lnTo>
                      <a:pt x="667939" y="1509852"/>
                    </a:lnTo>
                    <a:lnTo>
                      <a:pt x="667622" y="1509357"/>
                    </a:lnTo>
                    <a:cubicBezTo>
                      <a:pt x="602858" y="1381496"/>
                      <a:pt x="562367" y="1181238"/>
                      <a:pt x="562367" y="891653"/>
                    </a:cubicBezTo>
                    <a:cubicBezTo>
                      <a:pt x="562367" y="602068"/>
                      <a:pt x="601724" y="339898"/>
                      <a:pt x="665354" y="150124"/>
                    </a:cubicBezTo>
                    <a:close/>
                    <a:moveTo>
                      <a:pt x="1313437" y="69972"/>
                    </a:moveTo>
                    <a:lnTo>
                      <a:pt x="1373656" y="150123"/>
                    </a:lnTo>
                    <a:cubicBezTo>
                      <a:pt x="1491296" y="339897"/>
                      <a:pt x="1564057" y="602067"/>
                      <a:pt x="1564057" y="891652"/>
                    </a:cubicBezTo>
                    <a:cubicBezTo>
                      <a:pt x="1564057" y="1181237"/>
                      <a:pt x="1493392" y="1381495"/>
                      <a:pt x="1377849" y="1509356"/>
                    </a:cubicBezTo>
                    <a:lnTo>
                      <a:pt x="1364238" y="1521230"/>
                    </a:lnTo>
                    <a:lnTo>
                      <a:pt x="1397483" y="1463418"/>
                    </a:lnTo>
                    <a:cubicBezTo>
                      <a:pt x="1458729" y="1327075"/>
                      <a:pt x="1494207" y="1143276"/>
                      <a:pt x="1494207" y="904156"/>
                    </a:cubicBezTo>
                    <a:cubicBezTo>
                      <a:pt x="1494207" y="585329"/>
                      <a:pt x="1429264" y="296686"/>
                      <a:pt x="1324265" y="87749"/>
                    </a:cubicBezTo>
                    <a:close/>
                    <a:moveTo>
                      <a:pt x="514537" y="69972"/>
                    </a:moveTo>
                    <a:lnTo>
                      <a:pt x="503710" y="87749"/>
                    </a:lnTo>
                    <a:cubicBezTo>
                      <a:pt x="398711" y="296686"/>
                      <a:pt x="333767" y="585329"/>
                      <a:pt x="333767" y="904156"/>
                    </a:cubicBezTo>
                    <a:cubicBezTo>
                      <a:pt x="333767" y="1143276"/>
                      <a:pt x="371350" y="1327075"/>
                      <a:pt x="435228" y="1463418"/>
                    </a:cubicBezTo>
                    <a:lnTo>
                      <a:pt x="466954" y="1516489"/>
                    </a:lnTo>
                    <a:lnTo>
                      <a:pt x="458512" y="1509356"/>
                    </a:lnTo>
                    <a:cubicBezTo>
                      <a:pt x="338775" y="1381495"/>
                      <a:pt x="263917" y="1181237"/>
                      <a:pt x="263917" y="891652"/>
                    </a:cubicBezTo>
                    <a:cubicBezTo>
                      <a:pt x="263917" y="602067"/>
                      <a:pt x="336679" y="339897"/>
                      <a:pt x="454318" y="150123"/>
                    </a:cubicBezTo>
                    <a:close/>
                    <a:moveTo>
                      <a:pt x="1320002" y="1"/>
                    </a:moveTo>
                    <a:lnTo>
                      <a:pt x="1335003" y="8078"/>
                    </a:lnTo>
                    <a:cubicBezTo>
                      <a:pt x="1616825" y="179208"/>
                      <a:pt x="1808140" y="512969"/>
                      <a:pt x="1808140" y="896678"/>
                    </a:cubicBezTo>
                    <a:cubicBezTo>
                      <a:pt x="1808140" y="1245505"/>
                      <a:pt x="1654585" y="1459830"/>
                      <a:pt x="1417518" y="1571519"/>
                    </a:cubicBezTo>
                    <a:lnTo>
                      <a:pt x="1404371" y="1576282"/>
                    </a:lnTo>
                    <a:lnTo>
                      <a:pt x="1499334" y="1512299"/>
                    </a:lnTo>
                    <a:cubicBezTo>
                      <a:pt x="1647607" y="1385573"/>
                      <a:pt x="1738290" y="1187094"/>
                      <a:pt x="1738290" y="900079"/>
                    </a:cubicBezTo>
                    <a:cubicBezTo>
                      <a:pt x="1738290" y="541311"/>
                      <a:pt x="1592395" y="224999"/>
                      <a:pt x="1370490" y="38216"/>
                    </a:cubicBezTo>
                    <a:close/>
                    <a:moveTo>
                      <a:pt x="488138" y="0"/>
                    </a:moveTo>
                    <a:lnTo>
                      <a:pt x="437650" y="38215"/>
                    </a:lnTo>
                    <a:cubicBezTo>
                      <a:pt x="215746" y="224998"/>
                      <a:pt x="69850" y="541310"/>
                      <a:pt x="69850" y="900078"/>
                    </a:cubicBezTo>
                    <a:cubicBezTo>
                      <a:pt x="69850" y="1187093"/>
                      <a:pt x="165914" y="1385572"/>
                      <a:pt x="319569" y="1512298"/>
                    </a:cubicBezTo>
                    <a:lnTo>
                      <a:pt x="414761" y="1574414"/>
                    </a:lnTo>
                    <a:lnTo>
                      <a:pt x="406569" y="1571518"/>
                    </a:lnTo>
                    <a:cubicBezTo>
                      <a:pt x="162668" y="1459829"/>
                      <a:pt x="0" y="1245504"/>
                      <a:pt x="0" y="896677"/>
                    </a:cubicBezTo>
                    <a:cubicBezTo>
                      <a:pt x="0" y="512968"/>
                      <a:pt x="191315" y="179207"/>
                      <a:pt x="473137" y="8077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00" name="グループ化 699">
                <a:extLst>
                  <a:ext uri="{FF2B5EF4-FFF2-40B4-BE49-F238E27FC236}">
                    <a16:creationId xmlns:a16="http://schemas.microsoft.com/office/drawing/2014/main" id="{93D7BEFB-4DA8-4707-96CD-23E79DD8B3E8}"/>
                  </a:ext>
                </a:extLst>
              </p:cNvPr>
              <p:cNvGrpSpPr/>
              <p:nvPr/>
            </p:nvGrpSpPr>
            <p:grpSpPr>
              <a:xfrm>
                <a:off x="5124609" y="3554329"/>
                <a:ext cx="1625600" cy="1389769"/>
                <a:chOff x="577850" y="1631950"/>
                <a:chExt cx="2205979" cy="1885950"/>
              </a:xfrm>
              <a:solidFill>
                <a:srgbClr val="FFFFCC">
                  <a:alpha val="40000"/>
                </a:srgbClr>
              </a:solidFill>
            </p:grpSpPr>
            <p:sp>
              <p:nvSpPr>
                <p:cNvPr id="701" name="楕円 700">
                  <a:extLst>
                    <a:ext uri="{FF2B5EF4-FFF2-40B4-BE49-F238E27FC236}">
                      <a16:creationId xmlns:a16="http://schemas.microsoft.com/office/drawing/2014/main" id="{09FE09D3-C81E-47FD-8BE0-61B8C667D60A}"/>
                    </a:ext>
                  </a:extLst>
                </p:cNvPr>
                <p:cNvSpPr/>
                <p:nvPr/>
              </p:nvSpPr>
              <p:spPr>
                <a:xfrm>
                  <a:off x="1352550" y="1631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2" name="楕円 701">
                  <a:extLst>
                    <a:ext uri="{FF2B5EF4-FFF2-40B4-BE49-F238E27FC236}">
                      <a16:creationId xmlns:a16="http://schemas.microsoft.com/office/drawing/2014/main" id="{0C438D13-C1C3-4CE8-8A3B-592FFD605D9E}"/>
                    </a:ext>
                  </a:extLst>
                </p:cNvPr>
                <p:cNvSpPr/>
                <p:nvPr/>
              </p:nvSpPr>
              <p:spPr>
                <a:xfrm>
                  <a:off x="1936750" y="17907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3" name="楕円 702">
                  <a:extLst>
                    <a:ext uri="{FF2B5EF4-FFF2-40B4-BE49-F238E27FC236}">
                      <a16:creationId xmlns:a16="http://schemas.microsoft.com/office/drawing/2014/main" id="{0878911B-B9CD-420E-866A-B25D6CD3670D}"/>
                    </a:ext>
                  </a:extLst>
                </p:cNvPr>
                <p:cNvSpPr/>
                <p:nvPr/>
              </p:nvSpPr>
              <p:spPr>
                <a:xfrm>
                  <a:off x="1587500" y="20637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4" name="楕円 703">
                  <a:extLst>
                    <a:ext uri="{FF2B5EF4-FFF2-40B4-BE49-F238E27FC236}">
                      <a16:creationId xmlns:a16="http://schemas.microsoft.com/office/drawing/2014/main" id="{EFF0EB29-4799-4EFE-A523-4B1EB5115E9E}"/>
                    </a:ext>
                  </a:extLst>
                </p:cNvPr>
                <p:cNvSpPr/>
                <p:nvPr/>
              </p:nvSpPr>
              <p:spPr>
                <a:xfrm>
                  <a:off x="1123950" y="22733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5" name="楕円 704">
                  <a:extLst>
                    <a:ext uri="{FF2B5EF4-FFF2-40B4-BE49-F238E27FC236}">
                      <a16:creationId xmlns:a16="http://schemas.microsoft.com/office/drawing/2014/main" id="{9E360DF9-5BC6-42C7-B84A-254FD5DF0146}"/>
                    </a:ext>
                  </a:extLst>
                </p:cNvPr>
                <p:cNvSpPr/>
                <p:nvPr/>
              </p:nvSpPr>
              <p:spPr>
                <a:xfrm>
                  <a:off x="1638300" y="25146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6" name="楕円 705">
                  <a:extLst>
                    <a:ext uri="{FF2B5EF4-FFF2-40B4-BE49-F238E27FC236}">
                      <a16:creationId xmlns:a16="http://schemas.microsoft.com/office/drawing/2014/main" id="{157CBF30-9730-429F-8B41-E593D9DF08C8}"/>
                    </a:ext>
                  </a:extLst>
                </p:cNvPr>
                <p:cNvSpPr/>
                <p:nvPr/>
              </p:nvSpPr>
              <p:spPr>
                <a:xfrm>
                  <a:off x="1993900" y="2266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7" name="楕円 706">
                  <a:extLst>
                    <a:ext uri="{FF2B5EF4-FFF2-40B4-BE49-F238E27FC236}">
                      <a16:creationId xmlns:a16="http://schemas.microsoft.com/office/drawing/2014/main" id="{AC2B6955-B6B3-483A-B0B2-AFF8BAF24B32}"/>
                    </a:ext>
                  </a:extLst>
                </p:cNvPr>
                <p:cNvSpPr/>
                <p:nvPr/>
              </p:nvSpPr>
              <p:spPr>
                <a:xfrm>
                  <a:off x="1327150" y="27432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8" name="楕円 707">
                  <a:extLst>
                    <a:ext uri="{FF2B5EF4-FFF2-40B4-BE49-F238E27FC236}">
                      <a16:creationId xmlns:a16="http://schemas.microsoft.com/office/drawing/2014/main" id="{C560524C-6978-4BE3-9731-0B4D17A177F1}"/>
                    </a:ext>
                  </a:extLst>
                </p:cNvPr>
                <p:cNvSpPr/>
                <p:nvPr/>
              </p:nvSpPr>
              <p:spPr>
                <a:xfrm rot="688545">
                  <a:off x="882650" y="25654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9" name="楕円 708">
                  <a:extLst>
                    <a:ext uri="{FF2B5EF4-FFF2-40B4-BE49-F238E27FC236}">
                      <a16:creationId xmlns:a16="http://schemas.microsoft.com/office/drawing/2014/main" id="{8F99376A-D36C-4DB7-A3CD-B14F8526B72A}"/>
                    </a:ext>
                  </a:extLst>
                </p:cNvPr>
                <p:cNvSpPr/>
                <p:nvPr/>
              </p:nvSpPr>
              <p:spPr>
                <a:xfrm rot="688545">
                  <a:off x="933450" y="1911351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0" name="楕円 709">
                  <a:extLst>
                    <a:ext uri="{FF2B5EF4-FFF2-40B4-BE49-F238E27FC236}">
                      <a16:creationId xmlns:a16="http://schemas.microsoft.com/office/drawing/2014/main" id="{9F6BC9EB-AD24-4571-A193-AF19A2FDD778}"/>
                    </a:ext>
                  </a:extLst>
                </p:cNvPr>
                <p:cNvSpPr/>
                <p:nvPr/>
              </p:nvSpPr>
              <p:spPr>
                <a:xfrm rot="20966557">
                  <a:off x="2543635" y="2114552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1" name="楕円 710">
                  <a:extLst>
                    <a:ext uri="{FF2B5EF4-FFF2-40B4-BE49-F238E27FC236}">
                      <a16:creationId xmlns:a16="http://schemas.microsoft.com/office/drawing/2014/main" id="{FD4CFDF5-40C4-4FDE-8892-2019A73E0748}"/>
                    </a:ext>
                  </a:extLst>
                </p:cNvPr>
                <p:cNvSpPr/>
                <p:nvPr/>
              </p:nvSpPr>
              <p:spPr>
                <a:xfrm rot="20966557">
                  <a:off x="2466328" y="2620238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2" name="楕円 711">
                  <a:extLst>
                    <a:ext uri="{FF2B5EF4-FFF2-40B4-BE49-F238E27FC236}">
                      <a16:creationId xmlns:a16="http://schemas.microsoft.com/office/drawing/2014/main" id="{E897CC26-BAE5-427E-90E9-6C811B64DFDA}"/>
                    </a:ext>
                  </a:extLst>
                </p:cNvPr>
                <p:cNvSpPr/>
                <p:nvPr/>
              </p:nvSpPr>
              <p:spPr>
                <a:xfrm>
                  <a:off x="1930400" y="27940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3" name="楕円 712">
                  <a:extLst>
                    <a:ext uri="{FF2B5EF4-FFF2-40B4-BE49-F238E27FC236}">
                      <a16:creationId xmlns:a16="http://schemas.microsoft.com/office/drawing/2014/main" id="{4698F308-9A47-497F-8B8D-755A6E55ED94}"/>
                    </a:ext>
                  </a:extLst>
                </p:cNvPr>
                <p:cNvSpPr/>
                <p:nvPr/>
              </p:nvSpPr>
              <p:spPr>
                <a:xfrm>
                  <a:off x="1689100" y="31432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4" name="楕円 713">
                  <a:extLst>
                    <a:ext uri="{FF2B5EF4-FFF2-40B4-BE49-F238E27FC236}">
                      <a16:creationId xmlns:a16="http://schemas.microsoft.com/office/drawing/2014/main" id="{B81E4E62-9CAC-4FFB-B922-1AF2FD0027B6}"/>
                    </a:ext>
                  </a:extLst>
                </p:cNvPr>
                <p:cNvSpPr/>
                <p:nvPr/>
              </p:nvSpPr>
              <p:spPr>
                <a:xfrm rot="688545">
                  <a:off x="730250" y="29654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5" name="楕円 714">
                  <a:extLst>
                    <a:ext uri="{FF2B5EF4-FFF2-40B4-BE49-F238E27FC236}">
                      <a16:creationId xmlns:a16="http://schemas.microsoft.com/office/drawing/2014/main" id="{0456401B-3B3D-45A6-A1E0-FE2F4C40EF2A}"/>
                    </a:ext>
                  </a:extLst>
                </p:cNvPr>
                <p:cNvSpPr/>
                <p:nvPr/>
              </p:nvSpPr>
              <p:spPr>
                <a:xfrm>
                  <a:off x="1117600" y="30924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6" name="楕円 715">
                  <a:extLst>
                    <a:ext uri="{FF2B5EF4-FFF2-40B4-BE49-F238E27FC236}">
                      <a16:creationId xmlns:a16="http://schemas.microsoft.com/office/drawing/2014/main" id="{B5FFB551-3635-423C-9E85-CD41A2DFFD83}"/>
                    </a:ext>
                  </a:extLst>
                </p:cNvPr>
                <p:cNvSpPr/>
                <p:nvPr/>
              </p:nvSpPr>
              <p:spPr>
                <a:xfrm rot="20966557">
                  <a:off x="2275828" y="3071088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7" name="楕円 716">
                  <a:extLst>
                    <a:ext uri="{FF2B5EF4-FFF2-40B4-BE49-F238E27FC236}">
                      <a16:creationId xmlns:a16="http://schemas.microsoft.com/office/drawing/2014/main" id="{84E58BB0-B73D-412B-8ACA-A2E0AFF1886F}"/>
                    </a:ext>
                  </a:extLst>
                </p:cNvPr>
                <p:cNvSpPr/>
                <p:nvPr/>
              </p:nvSpPr>
              <p:spPr>
                <a:xfrm rot="688545">
                  <a:off x="577850" y="22352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8" name="楕円 717">
                  <a:extLst>
                    <a:ext uri="{FF2B5EF4-FFF2-40B4-BE49-F238E27FC236}">
                      <a16:creationId xmlns:a16="http://schemas.microsoft.com/office/drawing/2014/main" id="{3D038CAC-06CE-4F7A-AE38-6C3936AA841A}"/>
                    </a:ext>
                  </a:extLst>
                </p:cNvPr>
                <p:cNvSpPr/>
                <p:nvPr/>
              </p:nvSpPr>
              <p:spPr>
                <a:xfrm>
                  <a:off x="2324100" y="16764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9" name="楕円 718">
                  <a:extLst>
                    <a:ext uri="{FF2B5EF4-FFF2-40B4-BE49-F238E27FC236}">
                      <a16:creationId xmlns:a16="http://schemas.microsoft.com/office/drawing/2014/main" id="{F99DACE7-9043-4E02-AB3A-3807EAD0611C}"/>
                    </a:ext>
                  </a:extLst>
                </p:cNvPr>
                <p:cNvSpPr/>
                <p:nvPr/>
              </p:nvSpPr>
              <p:spPr>
                <a:xfrm rot="20966557">
                  <a:off x="2733029" y="2931387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0" name="楕円 719">
                  <a:extLst>
                    <a:ext uri="{FF2B5EF4-FFF2-40B4-BE49-F238E27FC236}">
                      <a16:creationId xmlns:a16="http://schemas.microsoft.com/office/drawing/2014/main" id="{FE992B43-49D1-4B71-A025-B125B89C2ACA}"/>
                    </a:ext>
                  </a:extLst>
                </p:cNvPr>
                <p:cNvSpPr/>
                <p:nvPr/>
              </p:nvSpPr>
              <p:spPr>
                <a:xfrm>
                  <a:off x="1339850" y="34163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1" name="楕円 720">
                  <a:extLst>
                    <a:ext uri="{FF2B5EF4-FFF2-40B4-BE49-F238E27FC236}">
                      <a16:creationId xmlns:a16="http://schemas.microsoft.com/office/drawing/2014/main" id="{4E882F78-7C6F-475F-B0BE-6045572563AE}"/>
                    </a:ext>
                  </a:extLst>
                </p:cNvPr>
                <p:cNvSpPr/>
                <p:nvPr/>
              </p:nvSpPr>
              <p:spPr>
                <a:xfrm>
                  <a:off x="2057400" y="3409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857" name="グループ化 856">
            <a:extLst>
              <a:ext uri="{FF2B5EF4-FFF2-40B4-BE49-F238E27FC236}">
                <a16:creationId xmlns:a16="http://schemas.microsoft.com/office/drawing/2014/main" id="{775679D9-1C53-4FF4-A5EC-C2439A9E317E}"/>
              </a:ext>
            </a:extLst>
          </p:cNvPr>
          <p:cNvGrpSpPr/>
          <p:nvPr/>
        </p:nvGrpSpPr>
        <p:grpSpPr>
          <a:xfrm>
            <a:off x="1200240" y="3988520"/>
            <a:ext cx="1703196" cy="2231984"/>
            <a:chOff x="4953000" y="2357246"/>
            <a:chExt cx="1968818" cy="2753234"/>
          </a:xfrm>
        </p:grpSpPr>
        <p:sp>
          <p:nvSpPr>
            <p:cNvPr id="858" name="フリーフォーム: 図形 857">
              <a:extLst>
                <a:ext uri="{FF2B5EF4-FFF2-40B4-BE49-F238E27FC236}">
                  <a16:creationId xmlns:a16="http://schemas.microsoft.com/office/drawing/2014/main" id="{4010CA9A-4821-466C-A6D2-72D816DCA524}"/>
                </a:ext>
              </a:extLst>
            </p:cNvPr>
            <p:cNvSpPr/>
            <p:nvPr/>
          </p:nvSpPr>
          <p:spPr>
            <a:xfrm>
              <a:off x="4953000" y="3260770"/>
              <a:ext cx="1968818" cy="1849710"/>
            </a:xfrm>
            <a:custGeom>
              <a:avLst/>
              <a:gdLst>
                <a:gd name="connsiteX0" fmla="*/ 984409 w 1968818"/>
                <a:gd name="connsiteY0" fmla="*/ 0 h 2097360"/>
                <a:gd name="connsiteX1" fmla="*/ 1968818 w 1968818"/>
                <a:gd name="connsiteY1" fmla="*/ 1048680 h 2097360"/>
                <a:gd name="connsiteX2" fmla="*/ 984409 w 1968818"/>
                <a:gd name="connsiteY2" fmla="*/ 2097360 h 2097360"/>
                <a:gd name="connsiteX3" fmla="*/ 0 w 1968818"/>
                <a:gd name="connsiteY3" fmla="*/ 1048680 h 2097360"/>
                <a:gd name="connsiteX4" fmla="*/ 984409 w 1968818"/>
                <a:gd name="connsiteY4" fmla="*/ 0 h 2097360"/>
                <a:gd name="connsiteX0" fmla="*/ 984409 w 1968818"/>
                <a:gd name="connsiteY0" fmla="*/ 0 h 2097360"/>
                <a:gd name="connsiteX1" fmla="*/ 1968818 w 1968818"/>
                <a:gd name="connsiteY1" fmla="*/ 1048680 h 2097360"/>
                <a:gd name="connsiteX2" fmla="*/ 984409 w 1968818"/>
                <a:gd name="connsiteY2" fmla="*/ 2097360 h 2097360"/>
                <a:gd name="connsiteX3" fmla="*/ 0 w 1968818"/>
                <a:gd name="connsiteY3" fmla="*/ 1048680 h 2097360"/>
                <a:gd name="connsiteX4" fmla="*/ 984409 w 1968818"/>
                <a:gd name="connsiteY4" fmla="*/ 0 h 2097360"/>
                <a:gd name="connsiteX0" fmla="*/ 984409 w 1968818"/>
                <a:gd name="connsiteY0" fmla="*/ 0 h 2097360"/>
                <a:gd name="connsiteX1" fmla="*/ 1968818 w 1968818"/>
                <a:gd name="connsiteY1" fmla="*/ 1048680 h 2097360"/>
                <a:gd name="connsiteX2" fmla="*/ 984409 w 1968818"/>
                <a:gd name="connsiteY2" fmla="*/ 2097360 h 2097360"/>
                <a:gd name="connsiteX3" fmla="*/ 0 w 1968818"/>
                <a:gd name="connsiteY3" fmla="*/ 1048680 h 2097360"/>
                <a:gd name="connsiteX4" fmla="*/ 984409 w 1968818"/>
                <a:gd name="connsiteY4" fmla="*/ 0 h 2097360"/>
                <a:gd name="connsiteX0" fmla="*/ 984409 w 1968818"/>
                <a:gd name="connsiteY0" fmla="*/ 0 h 2097360"/>
                <a:gd name="connsiteX1" fmla="*/ 1968818 w 1968818"/>
                <a:gd name="connsiteY1" fmla="*/ 1048680 h 2097360"/>
                <a:gd name="connsiteX2" fmla="*/ 984409 w 1968818"/>
                <a:gd name="connsiteY2" fmla="*/ 2097360 h 2097360"/>
                <a:gd name="connsiteX3" fmla="*/ 0 w 1968818"/>
                <a:gd name="connsiteY3" fmla="*/ 1048680 h 2097360"/>
                <a:gd name="connsiteX4" fmla="*/ 984409 w 1968818"/>
                <a:gd name="connsiteY4" fmla="*/ 0 h 2097360"/>
                <a:gd name="connsiteX0" fmla="*/ 984409 w 1968818"/>
                <a:gd name="connsiteY0" fmla="*/ 0 h 1849710"/>
                <a:gd name="connsiteX1" fmla="*/ 1968818 w 1968818"/>
                <a:gd name="connsiteY1" fmla="*/ 1048680 h 1849710"/>
                <a:gd name="connsiteX2" fmla="*/ 997109 w 1968818"/>
                <a:gd name="connsiteY2" fmla="*/ 1849710 h 1849710"/>
                <a:gd name="connsiteX3" fmla="*/ 0 w 1968818"/>
                <a:gd name="connsiteY3" fmla="*/ 1048680 h 1849710"/>
                <a:gd name="connsiteX4" fmla="*/ 984409 w 1968818"/>
                <a:gd name="connsiteY4" fmla="*/ 0 h 1849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8818" h="1849710">
                  <a:moveTo>
                    <a:pt x="984409" y="0"/>
                  </a:moveTo>
                  <a:cubicBezTo>
                    <a:pt x="1528083" y="0"/>
                    <a:pt x="1968818" y="469510"/>
                    <a:pt x="1968818" y="1048680"/>
                  </a:cubicBezTo>
                  <a:cubicBezTo>
                    <a:pt x="1968818" y="1627850"/>
                    <a:pt x="1540783" y="1849710"/>
                    <a:pt x="997109" y="1849710"/>
                  </a:cubicBezTo>
                  <a:cubicBezTo>
                    <a:pt x="453435" y="1849710"/>
                    <a:pt x="0" y="1627850"/>
                    <a:pt x="0" y="1048680"/>
                  </a:cubicBezTo>
                  <a:cubicBezTo>
                    <a:pt x="0" y="469510"/>
                    <a:pt x="440735" y="0"/>
                    <a:pt x="984409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800000"/>
                </a:gs>
                <a:gs pos="0">
                  <a:srgbClr val="800000"/>
                </a:gs>
                <a:gs pos="25000">
                  <a:srgbClr val="C00000"/>
                </a:gs>
                <a:gs pos="50000">
                  <a:srgbClr val="FF0000"/>
                </a:gs>
                <a:gs pos="75000">
                  <a:srgbClr val="C000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9" name="フリーフォーム: 図形 858">
              <a:extLst>
                <a:ext uri="{FF2B5EF4-FFF2-40B4-BE49-F238E27FC236}">
                  <a16:creationId xmlns:a16="http://schemas.microsoft.com/office/drawing/2014/main" id="{8C3B4245-AD8B-494F-8229-BFCE8EA66560}"/>
                </a:ext>
              </a:extLst>
            </p:cNvPr>
            <p:cNvSpPr/>
            <p:nvPr/>
          </p:nvSpPr>
          <p:spPr>
            <a:xfrm>
              <a:off x="5404163" y="2357246"/>
              <a:ext cx="1044745" cy="1147102"/>
            </a:xfrm>
            <a:custGeom>
              <a:avLst/>
              <a:gdLst>
                <a:gd name="connsiteX0" fmla="*/ 434196 w 1044745"/>
                <a:gd name="connsiteY0" fmla="*/ 0 h 1147102"/>
                <a:gd name="connsiteX1" fmla="*/ 636836 w 1044745"/>
                <a:gd name="connsiteY1" fmla="*/ 0 h 1147102"/>
                <a:gd name="connsiteX2" fmla="*/ 617647 w 1044745"/>
                <a:gd name="connsiteY2" fmla="*/ 202779 h 1147102"/>
                <a:gd name="connsiteX3" fmla="*/ 957834 w 1044745"/>
                <a:gd name="connsiteY3" fmla="*/ 995736 h 1147102"/>
                <a:gd name="connsiteX4" fmla="*/ 987097 w 1044745"/>
                <a:gd name="connsiteY4" fmla="*/ 1019633 h 1147102"/>
                <a:gd name="connsiteX5" fmla="*/ 986105 w 1044745"/>
                <a:gd name="connsiteY5" fmla="*/ 1019887 h 1147102"/>
                <a:gd name="connsiteX6" fmla="*/ 998335 w 1044745"/>
                <a:gd name="connsiteY6" fmla="*/ 1028034 h 1147102"/>
                <a:gd name="connsiteX7" fmla="*/ 1043041 w 1044745"/>
                <a:gd name="connsiteY7" fmla="*/ 1093324 h 1147102"/>
                <a:gd name="connsiteX8" fmla="*/ 923300 w 1044745"/>
                <a:gd name="connsiteY8" fmla="*/ 1067038 h 1147102"/>
                <a:gd name="connsiteX9" fmla="*/ 903103 w 1044745"/>
                <a:gd name="connsiteY9" fmla="*/ 1051543 h 1147102"/>
                <a:gd name="connsiteX10" fmla="*/ 902929 w 1044745"/>
                <a:gd name="connsiteY10" fmla="*/ 1061526 h 1147102"/>
                <a:gd name="connsiteX11" fmla="*/ 890594 w 1044745"/>
                <a:gd name="connsiteY11" fmla="*/ 1080155 h 1147102"/>
                <a:gd name="connsiteX12" fmla="*/ 840563 w 1044745"/>
                <a:gd name="connsiteY12" fmla="*/ 1066153 h 1147102"/>
                <a:gd name="connsiteX13" fmla="*/ 821830 w 1044745"/>
                <a:gd name="connsiteY13" fmla="*/ 1047600 h 1147102"/>
                <a:gd name="connsiteX14" fmla="*/ 818825 w 1044745"/>
                <a:gd name="connsiteY14" fmla="*/ 1048084 h 1147102"/>
                <a:gd name="connsiteX15" fmla="*/ 818812 w 1044745"/>
                <a:gd name="connsiteY15" fmla="*/ 1050720 h 1147102"/>
                <a:gd name="connsiteX16" fmla="*/ 793335 w 1044745"/>
                <a:gd name="connsiteY16" fmla="*/ 1095998 h 1147102"/>
                <a:gd name="connsiteX17" fmla="*/ 771441 w 1044745"/>
                <a:gd name="connsiteY17" fmla="*/ 1091548 h 1147102"/>
                <a:gd name="connsiteX18" fmla="*/ 752615 w 1044745"/>
                <a:gd name="connsiteY18" fmla="*/ 1073369 h 1147102"/>
                <a:gd name="connsiteX19" fmla="*/ 744200 w 1044745"/>
                <a:gd name="connsiteY19" fmla="*/ 1090542 h 1147102"/>
                <a:gd name="connsiteX20" fmla="*/ 726661 w 1044745"/>
                <a:gd name="connsiteY20" fmla="*/ 1102347 h 1147102"/>
                <a:gd name="connsiteX21" fmla="*/ 684951 w 1044745"/>
                <a:gd name="connsiteY21" fmla="*/ 1087041 h 1147102"/>
                <a:gd name="connsiteX22" fmla="*/ 674743 w 1044745"/>
                <a:gd name="connsiteY22" fmla="*/ 1073311 h 1147102"/>
                <a:gd name="connsiteX23" fmla="*/ 667148 w 1044745"/>
                <a:gd name="connsiteY23" fmla="*/ 1099566 h 1147102"/>
                <a:gd name="connsiteX24" fmla="*/ 644892 w 1044745"/>
                <a:gd name="connsiteY24" fmla="*/ 1119166 h 1147102"/>
                <a:gd name="connsiteX25" fmla="*/ 585560 w 1044745"/>
                <a:gd name="connsiteY25" fmla="*/ 1084238 h 1147102"/>
                <a:gd name="connsiteX26" fmla="*/ 585380 w 1044745"/>
                <a:gd name="connsiteY26" fmla="*/ 1083931 h 1147102"/>
                <a:gd name="connsiteX27" fmla="*/ 581515 w 1044745"/>
                <a:gd name="connsiteY27" fmla="*/ 1098008 h 1147102"/>
                <a:gd name="connsiteX28" fmla="*/ 533246 w 1044745"/>
                <a:gd name="connsiteY28" fmla="*/ 1147102 h 1147102"/>
                <a:gd name="connsiteX29" fmla="*/ 484976 w 1044745"/>
                <a:gd name="connsiteY29" fmla="*/ 1098008 h 1147102"/>
                <a:gd name="connsiteX30" fmla="*/ 481111 w 1044745"/>
                <a:gd name="connsiteY30" fmla="*/ 1083932 h 1147102"/>
                <a:gd name="connsiteX31" fmla="*/ 480933 w 1044745"/>
                <a:gd name="connsiteY31" fmla="*/ 1084238 h 1147102"/>
                <a:gd name="connsiteX32" fmla="*/ 421601 w 1044745"/>
                <a:gd name="connsiteY32" fmla="*/ 1119166 h 1147102"/>
                <a:gd name="connsiteX33" fmla="*/ 399345 w 1044745"/>
                <a:gd name="connsiteY33" fmla="*/ 1099566 h 1147102"/>
                <a:gd name="connsiteX34" fmla="*/ 395677 w 1044745"/>
                <a:gd name="connsiteY34" fmla="*/ 1086884 h 1147102"/>
                <a:gd name="connsiteX35" fmla="*/ 394373 w 1044745"/>
                <a:gd name="connsiteY35" fmla="*/ 1088536 h 1147102"/>
                <a:gd name="connsiteX36" fmla="*/ 346414 w 1044745"/>
                <a:gd name="connsiteY36" fmla="*/ 1108513 h 1147102"/>
                <a:gd name="connsiteX37" fmla="*/ 331906 w 1044745"/>
                <a:gd name="connsiteY37" fmla="*/ 1091522 h 1147102"/>
                <a:gd name="connsiteX38" fmla="*/ 327704 w 1044745"/>
                <a:gd name="connsiteY38" fmla="*/ 1061549 h 1147102"/>
                <a:gd name="connsiteX39" fmla="*/ 323419 w 1044745"/>
                <a:gd name="connsiteY39" fmla="*/ 1067744 h 1147102"/>
                <a:gd name="connsiteX40" fmla="*/ 243700 w 1044745"/>
                <a:gd name="connsiteY40" fmla="*/ 1111148 h 1147102"/>
                <a:gd name="connsiteX41" fmla="*/ 230811 w 1044745"/>
                <a:gd name="connsiteY41" fmla="*/ 1060819 h 1147102"/>
                <a:gd name="connsiteX42" fmla="*/ 232477 w 1044745"/>
                <a:gd name="connsiteY42" fmla="*/ 1054476 h 1147102"/>
                <a:gd name="connsiteX43" fmla="*/ 218873 w 1044745"/>
                <a:gd name="connsiteY43" fmla="*/ 1063779 h 1147102"/>
                <a:gd name="connsiteX44" fmla="*/ 167141 w 1044745"/>
                <a:gd name="connsiteY44" fmla="*/ 1068559 h 1147102"/>
                <a:gd name="connsiteX45" fmla="*/ 158355 w 1044745"/>
                <a:gd name="connsiteY45" fmla="*/ 1048016 h 1147102"/>
                <a:gd name="connsiteX46" fmla="*/ 159682 w 1044745"/>
                <a:gd name="connsiteY46" fmla="*/ 1039960 h 1147102"/>
                <a:gd name="connsiteX47" fmla="*/ 145017 w 1044745"/>
                <a:gd name="connsiteY47" fmla="*/ 1051600 h 1147102"/>
                <a:gd name="connsiteX48" fmla="*/ 1289 w 1044745"/>
                <a:gd name="connsiteY48" fmla="*/ 1106909 h 1147102"/>
                <a:gd name="connsiteX49" fmla="*/ 109129 w 1044745"/>
                <a:gd name="connsiteY49" fmla="*/ 996967 h 1147102"/>
                <a:gd name="connsiteX50" fmla="*/ 115536 w 1044745"/>
                <a:gd name="connsiteY50" fmla="*/ 993342 h 1147102"/>
                <a:gd name="connsiteX51" fmla="*/ 187643 w 1044745"/>
                <a:gd name="connsiteY51" fmla="*/ 919448 h 1147102"/>
                <a:gd name="connsiteX52" fmla="*/ 453385 w 1044745"/>
                <a:gd name="connsiteY52" fmla="*/ 202779 h 1147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044745" h="1147102">
                  <a:moveTo>
                    <a:pt x="434196" y="0"/>
                  </a:moveTo>
                  <a:lnTo>
                    <a:pt x="636836" y="0"/>
                  </a:lnTo>
                  <a:lnTo>
                    <a:pt x="617647" y="202779"/>
                  </a:lnTo>
                  <a:cubicBezTo>
                    <a:pt x="617647" y="519513"/>
                    <a:pt x="749459" y="803450"/>
                    <a:pt x="957834" y="995736"/>
                  </a:cubicBezTo>
                  <a:lnTo>
                    <a:pt x="987097" y="1019633"/>
                  </a:lnTo>
                  <a:lnTo>
                    <a:pt x="986105" y="1019887"/>
                  </a:lnTo>
                  <a:lnTo>
                    <a:pt x="998335" y="1028034"/>
                  </a:lnTo>
                  <a:cubicBezTo>
                    <a:pt x="1031836" y="1053881"/>
                    <a:pt x="1050725" y="1080014"/>
                    <a:pt x="1043041" y="1093324"/>
                  </a:cubicBezTo>
                  <a:cubicBezTo>
                    <a:pt x="1032794" y="1111071"/>
                    <a:pt x="979185" y="1099303"/>
                    <a:pt x="923300" y="1067038"/>
                  </a:cubicBezTo>
                  <a:lnTo>
                    <a:pt x="903103" y="1051543"/>
                  </a:lnTo>
                  <a:lnTo>
                    <a:pt x="902929" y="1061526"/>
                  </a:lnTo>
                  <a:cubicBezTo>
                    <a:pt x="900814" y="1070156"/>
                    <a:pt x="896736" y="1076608"/>
                    <a:pt x="890594" y="1080155"/>
                  </a:cubicBezTo>
                  <a:cubicBezTo>
                    <a:pt x="878308" y="1087247"/>
                    <a:pt x="860088" y="1081378"/>
                    <a:pt x="840563" y="1066153"/>
                  </a:cubicBezTo>
                  <a:lnTo>
                    <a:pt x="821830" y="1047600"/>
                  </a:lnTo>
                  <a:lnTo>
                    <a:pt x="818825" y="1048084"/>
                  </a:lnTo>
                  <a:lnTo>
                    <a:pt x="818812" y="1050720"/>
                  </a:lnTo>
                  <a:cubicBezTo>
                    <a:pt x="815771" y="1075293"/>
                    <a:pt x="807038" y="1092326"/>
                    <a:pt x="793335" y="1095998"/>
                  </a:cubicBezTo>
                  <a:cubicBezTo>
                    <a:pt x="786484" y="1097834"/>
                    <a:pt x="779038" y="1096156"/>
                    <a:pt x="771441" y="1091548"/>
                  </a:cubicBezTo>
                  <a:lnTo>
                    <a:pt x="752615" y="1073369"/>
                  </a:lnTo>
                  <a:lnTo>
                    <a:pt x="744200" y="1090542"/>
                  </a:lnTo>
                  <a:cubicBezTo>
                    <a:pt x="739407" y="1096401"/>
                    <a:pt x="733512" y="1100511"/>
                    <a:pt x="726661" y="1102347"/>
                  </a:cubicBezTo>
                  <a:cubicBezTo>
                    <a:pt x="712958" y="1106019"/>
                    <a:pt x="698022" y="1099901"/>
                    <a:pt x="684951" y="1087041"/>
                  </a:cubicBezTo>
                  <a:lnTo>
                    <a:pt x="674743" y="1073311"/>
                  </a:lnTo>
                  <a:lnTo>
                    <a:pt x="667148" y="1099566"/>
                  </a:lnTo>
                  <a:cubicBezTo>
                    <a:pt x="661455" y="1109872"/>
                    <a:pt x="653996" y="1116727"/>
                    <a:pt x="644892" y="1119166"/>
                  </a:cubicBezTo>
                  <a:cubicBezTo>
                    <a:pt x="626683" y="1124045"/>
                    <a:pt x="605344" y="1110340"/>
                    <a:pt x="585560" y="1084238"/>
                  </a:cubicBezTo>
                  <a:lnTo>
                    <a:pt x="585380" y="1083931"/>
                  </a:lnTo>
                  <a:lnTo>
                    <a:pt x="581515" y="1098008"/>
                  </a:lnTo>
                  <a:cubicBezTo>
                    <a:pt x="569162" y="1128340"/>
                    <a:pt x="552096" y="1147102"/>
                    <a:pt x="533246" y="1147102"/>
                  </a:cubicBezTo>
                  <a:cubicBezTo>
                    <a:pt x="514396" y="1147102"/>
                    <a:pt x="497329" y="1128341"/>
                    <a:pt x="484976" y="1098008"/>
                  </a:cubicBezTo>
                  <a:lnTo>
                    <a:pt x="481111" y="1083932"/>
                  </a:lnTo>
                  <a:lnTo>
                    <a:pt x="480933" y="1084238"/>
                  </a:lnTo>
                  <a:cubicBezTo>
                    <a:pt x="461149" y="1110340"/>
                    <a:pt x="439810" y="1124045"/>
                    <a:pt x="421601" y="1119166"/>
                  </a:cubicBezTo>
                  <a:cubicBezTo>
                    <a:pt x="412498" y="1116726"/>
                    <a:pt x="405038" y="1109871"/>
                    <a:pt x="399345" y="1099566"/>
                  </a:cubicBezTo>
                  <a:lnTo>
                    <a:pt x="395677" y="1086884"/>
                  </a:lnTo>
                  <a:lnTo>
                    <a:pt x="394373" y="1088536"/>
                  </a:lnTo>
                  <a:cubicBezTo>
                    <a:pt x="376842" y="1106021"/>
                    <a:pt x="359471" y="1114062"/>
                    <a:pt x="346414" y="1108513"/>
                  </a:cubicBezTo>
                  <a:cubicBezTo>
                    <a:pt x="339886" y="1105739"/>
                    <a:pt x="335054" y="1099832"/>
                    <a:pt x="331906" y="1091522"/>
                  </a:cubicBezTo>
                  <a:lnTo>
                    <a:pt x="327704" y="1061549"/>
                  </a:lnTo>
                  <a:lnTo>
                    <a:pt x="323419" y="1067744"/>
                  </a:lnTo>
                  <a:cubicBezTo>
                    <a:pt x="293908" y="1103260"/>
                    <a:pt x="262129" y="1121788"/>
                    <a:pt x="243700" y="1111148"/>
                  </a:cubicBezTo>
                  <a:cubicBezTo>
                    <a:pt x="231414" y="1104055"/>
                    <a:pt x="227388" y="1085341"/>
                    <a:pt x="230811" y="1060819"/>
                  </a:cubicBezTo>
                  <a:lnTo>
                    <a:pt x="232477" y="1054476"/>
                  </a:lnTo>
                  <a:lnTo>
                    <a:pt x="218873" y="1063779"/>
                  </a:lnTo>
                  <a:cubicBezTo>
                    <a:pt x="196929" y="1075246"/>
                    <a:pt x="177951" y="1077745"/>
                    <a:pt x="167141" y="1068559"/>
                  </a:cubicBezTo>
                  <a:cubicBezTo>
                    <a:pt x="161736" y="1063966"/>
                    <a:pt x="158884" y="1056886"/>
                    <a:pt x="158355" y="1048016"/>
                  </a:cubicBezTo>
                  <a:lnTo>
                    <a:pt x="159682" y="1039960"/>
                  </a:lnTo>
                  <a:lnTo>
                    <a:pt x="145017" y="1051600"/>
                  </a:lnTo>
                  <a:cubicBezTo>
                    <a:pt x="75548" y="1097234"/>
                    <a:pt x="11199" y="1121995"/>
                    <a:pt x="1289" y="1106909"/>
                  </a:cubicBezTo>
                  <a:cubicBezTo>
                    <a:pt x="-8621" y="1091823"/>
                    <a:pt x="39660" y="1042601"/>
                    <a:pt x="109129" y="996967"/>
                  </a:cubicBezTo>
                  <a:lnTo>
                    <a:pt x="115536" y="993342"/>
                  </a:lnTo>
                  <a:lnTo>
                    <a:pt x="187643" y="919448"/>
                  </a:lnTo>
                  <a:cubicBezTo>
                    <a:pt x="352467" y="731953"/>
                    <a:pt x="453385" y="479921"/>
                    <a:pt x="453385" y="202779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3300"/>
                </a:gs>
                <a:gs pos="100000">
                  <a:srgbClr val="006600"/>
                </a:gs>
                <a:gs pos="20000">
                  <a:srgbClr val="92D050"/>
                </a:gs>
                <a:gs pos="50000">
                  <a:srgbClr val="FFFFCC"/>
                </a:gs>
                <a:gs pos="80000">
                  <a:srgbClr val="92D05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0" name="フリーフォーム: 図形 859">
              <a:extLst>
                <a:ext uri="{FF2B5EF4-FFF2-40B4-BE49-F238E27FC236}">
                  <a16:creationId xmlns:a16="http://schemas.microsoft.com/office/drawing/2014/main" id="{26EC008E-7601-4B25-A773-DBC9F84B86DD}"/>
                </a:ext>
              </a:extLst>
            </p:cNvPr>
            <p:cNvSpPr/>
            <p:nvPr/>
          </p:nvSpPr>
          <p:spPr>
            <a:xfrm>
              <a:off x="5033339" y="3453130"/>
              <a:ext cx="1808140" cy="1540950"/>
            </a:xfrm>
            <a:custGeom>
              <a:avLst/>
              <a:gdLst>
                <a:gd name="connsiteX0" fmla="*/ 1133701 w 1808140"/>
                <a:gd name="connsiteY0" fmla="*/ 78964 h 1576282"/>
                <a:gd name="connsiteX1" fmla="*/ 1162620 w 1808140"/>
                <a:gd name="connsiteY1" fmla="*/ 150124 h 1576282"/>
                <a:gd name="connsiteX2" fmla="*/ 1265607 w 1808140"/>
                <a:gd name="connsiteY2" fmla="*/ 891653 h 1576282"/>
                <a:gd name="connsiteX3" fmla="*/ 1164888 w 1808140"/>
                <a:gd name="connsiteY3" fmla="*/ 1509357 h 1576282"/>
                <a:gd name="connsiteX4" fmla="*/ 1161214 w 1808140"/>
                <a:gd name="connsiteY4" fmla="*/ 1515283 h 1576282"/>
                <a:gd name="connsiteX5" fmla="*/ 1180046 w 1808140"/>
                <a:gd name="connsiteY5" fmla="*/ 1388870 h 1576282"/>
                <a:gd name="connsiteX6" fmla="*/ 1202107 w 1808140"/>
                <a:gd name="connsiteY6" fmla="*/ 923711 h 1576282"/>
                <a:gd name="connsiteX7" fmla="*/ 1152901 w 1808140"/>
                <a:gd name="connsiteY7" fmla="*/ 185587 h 1576282"/>
                <a:gd name="connsiteX8" fmla="*/ 909077 w 1808140"/>
                <a:gd name="connsiteY8" fmla="*/ 78964 h 1576282"/>
                <a:gd name="connsiteX9" fmla="*/ 931936 w 1808140"/>
                <a:gd name="connsiteY9" fmla="*/ 907448 h 1576282"/>
                <a:gd name="connsiteX10" fmla="*/ 909372 w 1808140"/>
                <a:gd name="connsiteY10" fmla="*/ 1540282 h 1576282"/>
                <a:gd name="connsiteX11" fmla="*/ 886217 w 1808140"/>
                <a:gd name="connsiteY11" fmla="*/ 907448 h 1576282"/>
                <a:gd name="connsiteX12" fmla="*/ 909077 w 1808140"/>
                <a:gd name="connsiteY12" fmla="*/ 78964 h 1576282"/>
                <a:gd name="connsiteX13" fmla="*/ 694273 w 1808140"/>
                <a:gd name="connsiteY13" fmla="*/ 78964 h 1576282"/>
                <a:gd name="connsiteX14" fmla="*/ 675074 w 1808140"/>
                <a:gd name="connsiteY14" fmla="*/ 185587 h 1576282"/>
                <a:gd name="connsiteX15" fmla="*/ 625867 w 1808140"/>
                <a:gd name="connsiteY15" fmla="*/ 923711 h 1576282"/>
                <a:gd name="connsiteX16" fmla="*/ 649090 w 1808140"/>
                <a:gd name="connsiteY16" fmla="*/ 1388870 h 1576282"/>
                <a:gd name="connsiteX17" fmla="*/ 667939 w 1808140"/>
                <a:gd name="connsiteY17" fmla="*/ 1509852 h 1576282"/>
                <a:gd name="connsiteX18" fmla="*/ 667622 w 1808140"/>
                <a:gd name="connsiteY18" fmla="*/ 1509357 h 1576282"/>
                <a:gd name="connsiteX19" fmla="*/ 562367 w 1808140"/>
                <a:gd name="connsiteY19" fmla="*/ 891653 h 1576282"/>
                <a:gd name="connsiteX20" fmla="*/ 665354 w 1808140"/>
                <a:gd name="connsiteY20" fmla="*/ 150124 h 1576282"/>
                <a:gd name="connsiteX21" fmla="*/ 1313437 w 1808140"/>
                <a:gd name="connsiteY21" fmla="*/ 69972 h 1576282"/>
                <a:gd name="connsiteX22" fmla="*/ 1373656 w 1808140"/>
                <a:gd name="connsiteY22" fmla="*/ 150123 h 1576282"/>
                <a:gd name="connsiteX23" fmla="*/ 1564057 w 1808140"/>
                <a:gd name="connsiteY23" fmla="*/ 891652 h 1576282"/>
                <a:gd name="connsiteX24" fmla="*/ 1377849 w 1808140"/>
                <a:gd name="connsiteY24" fmla="*/ 1509356 h 1576282"/>
                <a:gd name="connsiteX25" fmla="*/ 1364238 w 1808140"/>
                <a:gd name="connsiteY25" fmla="*/ 1521230 h 1576282"/>
                <a:gd name="connsiteX26" fmla="*/ 1397483 w 1808140"/>
                <a:gd name="connsiteY26" fmla="*/ 1463418 h 1576282"/>
                <a:gd name="connsiteX27" fmla="*/ 1494207 w 1808140"/>
                <a:gd name="connsiteY27" fmla="*/ 904156 h 1576282"/>
                <a:gd name="connsiteX28" fmla="*/ 1324265 w 1808140"/>
                <a:gd name="connsiteY28" fmla="*/ 87749 h 1576282"/>
                <a:gd name="connsiteX29" fmla="*/ 514537 w 1808140"/>
                <a:gd name="connsiteY29" fmla="*/ 69972 h 1576282"/>
                <a:gd name="connsiteX30" fmla="*/ 503710 w 1808140"/>
                <a:gd name="connsiteY30" fmla="*/ 87749 h 1576282"/>
                <a:gd name="connsiteX31" fmla="*/ 333767 w 1808140"/>
                <a:gd name="connsiteY31" fmla="*/ 904156 h 1576282"/>
                <a:gd name="connsiteX32" fmla="*/ 435228 w 1808140"/>
                <a:gd name="connsiteY32" fmla="*/ 1463418 h 1576282"/>
                <a:gd name="connsiteX33" fmla="*/ 466954 w 1808140"/>
                <a:gd name="connsiteY33" fmla="*/ 1516489 h 1576282"/>
                <a:gd name="connsiteX34" fmla="*/ 458512 w 1808140"/>
                <a:gd name="connsiteY34" fmla="*/ 1509356 h 1576282"/>
                <a:gd name="connsiteX35" fmla="*/ 263917 w 1808140"/>
                <a:gd name="connsiteY35" fmla="*/ 891652 h 1576282"/>
                <a:gd name="connsiteX36" fmla="*/ 454318 w 1808140"/>
                <a:gd name="connsiteY36" fmla="*/ 150123 h 1576282"/>
                <a:gd name="connsiteX37" fmla="*/ 1320002 w 1808140"/>
                <a:gd name="connsiteY37" fmla="*/ 1 h 1576282"/>
                <a:gd name="connsiteX38" fmla="*/ 1335003 w 1808140"/>
                <a:gd name="connsiteY38" fmla="*/ 8078 h 1576282"/>
                <a:gd name="connsiteX39" fmla="*/ 1808140 w 1808140"/>
                <a:gd name="connsiteY39" fmla="*/ 896678 h 1576282"/>
                <a:gd name="connsiteX40" fmla="*/ 1417518 w 1808140"/>
                <a:gd name="connsiteY40" fmla="*/ 1571519 h 1576282"/>
                <a:gd name="connsiteX41" fmla="*/ 1404371 w 1808140"/>
                <a:gd name="connsiteY41" fmla="*/ 1576282 h 1576282"/>
                <a:gd name="connsiteX42" fmla="*/ 1499334 w 1808140"/>
                <a:gd name="connsiteY42" fmla="*/ 1512299 h 1576282"/>
                <a:gd name="connsiteX43" fmla="*/ 1738290 w 1808140"/>
                <a:gd name="connsiteY43" fmla="*/ 900079 h 1576282"/>
                <a:gd name="connsiteX44" fmla="*/ 1370490 w 1808140"/>
                <a:gd name="connsiteY44" fmla="*/ 38216 h 1576282"/>
                <a:gd name="connsiteX45" fmla="*/ 488138 w 1808140"/>
                <a:gd name="connsiteY45" fmla="*/ 0 h 1576282"/>
                <a:gd name="connsiteX46" fmla="*/ 437650 w 1808140"/>
                <a:gd name="connsiteY46" fmla="*/ 38215 h 1576282"/>
                <a:gd name="connsiteX47" fmla="*/ 69850 w 1808140"/>
                <a:gd name="connsiteY47" fmla="*/ 900078 h 1576282"/>
                <a:gd name="connsiteX48" fmla="*/ 319569 w 1808140"/>
                <a:gd name="connsiteY48" fmla="*/ 1512298 h 1576282"/>
                <a:gd name="connsiteX49" fmla="*/ 414761 w 1808140"/>
                <a:gd name="connsiteY49" fmla="*/ 1574414 h 1576282"/>
                <a:gd name="connsiteX50" fmla="*/ 406569 w 1808140"/>
                <a:gd name="connsiteY50" fmla="*/ 1571518 h 1576282"/>
                <a:gd name="connsiteX51" fmla="*/ 0 w 1808140"/>
                <a:gd name="connsiteY51" fmla="*/ 896677 h 1576282"/>
                <a:gd name="connsiteX52" fmla="*/ 473137 w 1808140"/>
                <a:gd name="connsiteY52" fmla="*/ 8077 h 1576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808140" h="1576282">
                  <a:moveTo>
                    <a:pt x="1133701" y="78964"/>
                  </a:moveTo>
                  <a:lnTo>
                    <a:pt x="1162620" y="150124"/>
                  </a:lnTo>
                  <a:cubicBezTo>
                    <a:pt x="1226251" y="339898"/>
                    <a:pt x="1265607" y="602068"/>
                    <a:pt x="1265607" y="891653"/>
                  </a:cubicBezTo>
                  <a:cubicBezTo>
                    <a:pt x="1265607" y="1181238"/>
                    <a:pt x="1227385" y="1381496"/>
                    <a:pt x="1164888" y="1509357"/>
                  </a:cubicBezTo>
                  <a:lnTo>
                    <a:pt x="1161214" y="1515283"/>
                  </a:lnTo>
                  <a:lnTo>
                    <a:pt x="1180046" y="1388870"/>
                  </a:lnTo>
                  <a:cubicBezTo>
                    <a:pt x="1194277" y="1260154"/>
                    <a:pt x="1202107" y="1105989"/>
                    <a:pt x="1202107" y="923711"/>
                  </a:cubicBezTo>
                  <a:cubicBezTo>
                    <a:pt x="1202107" y="650293"/>
                    <a:pt x="1183967" y="396288"/>
                    <a:pt x="1152901" y="185587"/>
                  </a:cubicBezTo>
                  <a:close/>
                  <a:moveTo>
                    <a:pt x="909077" y="78964"/>
                  </a:moveTo>
                  <a:cubicBezTo>
                    <a:pt x="921702" y="78964"/>
                    <a:pt x="931936" y="449889"/>
                    <a:pt x="931936" y="907448"/>
                  </a:cubicBezTo>
                  <a:cubicBezTo>
                    <a:pt x="931936" y="1365007"/>
                    <a:pt x="921996" y="1540282"/>
                    <a:pt x="909372" y="1540282"/>
                  </a:cubicBezTo>
                  <a:cubicBezTo>
                    <a:pt x="896747" y="1540282"/>
                    <a:pt x="886217" y="1365007"/>
                    <a:pt x="886217" y="907448"/>
                  </a:cubicBezTo>
                  <a:cubicBezTo>
                    <a:pt x="886217" y="449889"/>
                    <a:pt x="896452" y="78964"/>
                    <a:pt x="909077" y="78964"/>
                  </a:cubicBezTo>
                  <a:close/>
                  <a:moveTo>
                    <a:pt x="694273" y="78964"/>
                  </a:moveTo>
                  <a:lnTo>
                    <a:pt x="675074" y="185587"/>
                  </a:lnTo>
                  <a:cubicBezTo>
                    <a:pt x="644007" y="396288"/>
                    <a:pt x="625867" y="650293"/>
                    <a:pt x="625867" y="923711"/>
                  </a:cubicBezTo>
                  <a:cubicBezTo>
                    <a:pt x="625867" y="1105989"/>
                    <a:pt x="634162" y="1260154"/>
                    <a:pt x="649090" y="1388870"/>
                  </a:cubicBezTo>
                  <a:lnTo>
                    <a:pt x="667939" y="1509852"/>
                  </a:lnTo>
                  <a:lnTo>
                    <a:pt x="667622" y="1509357"/>
                  </a:lnTo>
                  <a:cubicBezTo>
                    <a:pt x="602858" y="1381496"/>
                    <a:pt x="562367" y="1181238"/>
                    <a:pt x="562367" y="891653"/>
                  </a:cubicBezTo>
                  <a:cubicBezTo>
                    <a:pt x="562367" y="602068"/>
                    <a:pt x="601724" y="339898"/>
                    <a:pt x="665354" y="150124"/>
                  </a:cubicBezTo>
                  <a:close/>
                  <a:moveTo>
                    <a:pt x="1313437" y="69972"/>
                  </a:moveTo>
                  <a:lnTo>
                    <a:pt x="1373656" y="150123"/>
                  </a:lnTo>
                  <a:cubicBezTo>
                    <a:pt x="1491296" y="339897"/>
                    <a:pt x="1564057" y="602067"/>
                    <a:pt x="1564057" y="891652"/>
                  </a:cubicBezTo>
                  <a:cubicBezTo>
                    <a:pt x="1564057" y="1181237"/>
                    <a:pt x="1493392" y="1381495"/>
                    <a:pt x="1377849" y="1509356"/>
                  </a:cubicBezTo>
                  <a:lnTo>
                    <a:pt x="1364238" y="1521230"/>
                  </a:lnTo>
                  <a:lnTo>
                    <a:pt x="1397483" y="1463418"/>
                  </a:lnTo>
                  <a:cubicBezTo>
                    <a:pt x="1458729" y="1327075"/>
                    <a:pt x="1494207" y="1143276"/>
                    <a:pt x="1494207" y="904156"/>
                  </a:cubicBezTo>
                  <a:cubicBezTo>
                    <a:pt x="1494207" y="585329"/>
                    <a:pt x="1429264" y="296686"/>
                    <a:pt x="1324265" y="87749"/>
                  </a:cubicBezTo>
                  <a:close/>
                  <a:moveTo>
                    <a:pt x="514537" y="69972"/>
                  </a:moveTo>
                  <a:lnTo>
                    <a:pt x="503710" y="87749"/>
                  </a:lnTo>
                  <a:cubicBezTo>
                    <a:pt x="398711" y="296686"/>
                    <a:pt x="333767" y="585329"/>
                    <a:pt x="333767" y="904156"/>
                  </a:cubicBezTo>
                  <a:cubicBezTo>
                    <a:pt x="333767" y="1143276"/>
                    <a:pt x="371350" y="1327075"/>
                    <a:pt x="435228" y="1463418"/>
                  </a:cubicBezTo>
                  <a:lnTo>
                    <a:pt x="466954" y="1516489"/>
                  </a:lnTo>
                  <a:lnTo>
                    <a:pt x="458512" y="1509356"/>
                  </a:lnTo>
                  <a:cubicBezTo>
                    <a:pt x="338775" y="1381495"/>
                    <a:pt x="263917" y="1181237"/>
                    <a:pt x="263917" y="891652"/>
                  </a:cubicBezTo>
                  <a:cubicBezTo>
                    <a:pt x="263917" y="602067"/>
                    <a:pt x="336679" y="339897"/>
                    <a:pt x="454318" y="150123"/>
                  </a:cubicBezTo>
                  <a:close/>
                  <a:moveTo>
                    <a:pt x="1320002" y="1"/>
                  </a:moveTo>
                  <a:lnTo>
                    <a:pt x="1335003" y="8078"/>
                  </a:lnTo>
                  <a:cubicBezTo>
                    <a:pt x="1616825" y="179208"/>
                    <a:pt x="1808140" y="512969"/>
                    <a:pt x="1808140" y="896678"/>
                  </a:cubicBezTo>
                  <a:cubicBezTo>
                    <a:pt x="1808140" y="1245505"/>
                    <a:pt x="1654585" y="1459830"/>
                    <a:pt x="1417518" y="1571519"/>
                  </a:cubicBezTo>
                  <a:lnTo>
                    <a:pt x="1404371" y="1576282"/>
                  </a:lnTo>
                  <a:lnTo>
                    <a:pt x="1499334" y="1512299"/>
                  </a:lnTo>
                  <a:cubicBezTo>
                    <a:pt x="1647607" y="1385573"/>
                    <a:pt x="1738290" y="1187094"/>
                    <a:pt x="1738290" y="900079"/>
                  </a:cubicBezTo>
                  <a:cubicBezTo>
                    <a:pt x="1738290" y="541311"/>
                    <a:pt x="1592395" y="224999"/>
                    <a:pt x="1370490" y="38216"/>
                  </a:cubicBezTo>
                  <a:close/>
                  <a:moveTo>
                    <a:pt x="488138" y="0"/>
                  </a:moveTo>
                  <a:lnTo>
                    <a:pt x="437650" y="38215"/>
                  </a:lnTo>
                  <a:cubicBezTo>
                    <a:pt x="215746" y="224998"/>
                    <a:pt x="69850" y="541310"/>
                    <a:pt x="69850" y="900078"/>
                  </a:cubicBezTo>
                  <a:cubicBezTo>
                    <a:pt x="69850" y="1187093"/>
                    <a:pt x="165914" y="1385572"/>
                    <a:pt x="319569" y="1512298"/>
                  </a:cubicBezTo>
                  <a:lnTo>
                    <a:pt x="414761" y="1574414"/>
                  </a:lnTo>
                  <a:lnTo>
                    <a:pt x="406569" y="1571518"/>
                  </a:lnTo>
                  <a:cubicBezTo>
                    <a:pt x="162668" y="1459829"/>
                    <a:pt x="0" y="1245504"/>
                    <a:pt x="0" y="896677"/>
                  </a:cubicBezTo>
                  <a:cubicBezTo>
                    <a:pt x="0" y="512968"/>
                    <a:pt x="191315" y="179207"/>
                    <a:pt x="473137" y="8077"/>
                  </a:cubicBez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61" name="グループ化 860">
              <a:extLst>
                <a:ext uri="{FF2B5EF4-FFF2-40B4-BE49-F238E27FC236}">
                  <a16:creationId xmlns:a16="http://schemas.microsoft.com/office/drawing/2014/main" id="{AE517731-3EC8-48D8-B128-BF0232D63667}"/>
                </a:ext>
              </a:extLst>
            </p:cNvPr>
            <p:cNvGrpSpPr/>
            <p:nvPr/>
          </p:nvGrpSpPr>
          <p:grpSpPr>
            <a:xfrm>
              <a:off x="5124609" y="3554329"/>
              <a:ext cx="1625600" cy="1389769"/>
              <a:chOff x="577850" y="1631950"/>
              <a:chExt cx="2205979" cy="1885950"/>
            </a:xfrm>
            <a:solidFill>
              <a:srgbClr val="FFFFCC">
                <a:alpha val="40000"/>
              </a:srgbClr>
            </a:solidFill>
          </p:grpSpPr>
          <p:sp>
            <p:nvSpPr>
              <p:cNvPr id="862" name="楕円 861">
                <a:extLst>
                  <a:ext uri="{FF2B5EF4-FFF2-40B4-BE49-F238E27FC236}">
                    <a16:creationId xmlns:a16="http://schemas.microsoft.com/office/drawing/2014/main" id="{0E13A5FE-A05C-4DC0-A119-227BD342308B}"/>
                  </a:ext>
                </a:extLst>
              </p:cNvPr>
              <p:cNvSpPr/>
              <p:nvPr/>
            </p:nvSpPr>
            <p:spPr>
              <a:xfrm>
                <a:off x="1352550" y="1631950"/>
                <a:ext cx="508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楕円 862">
                <a:extLst>
                  <a:ext uri="{FF2B5EF4-FFF2-40B4-BE49-F238E27FC236}">
                    <a16:creationId xmlns:a16="http://schemas.microsoft.com/office/drawing/2014/main" id="{4CCABA5E-4163-4CF4-9045-A99CC4DADD4E}"/>
                  </a:ext>
                </a:extLst>
              </p:cNvPr>
              <p:cNvSpPr/>
              <p:nvPr/>
            </p:nvSpPr>
            <p:spPr>
              <a:xfrm>
                <a:off x="1936750" y="1790700"/>
                <a:ext cx="508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楕円 863">
                <a:extLst>
                  <a:ext uri="{FF2B5EF4-FFF2-40B4-BE49-F238E27FC236}">
                    <a16:creationId xmlns:a16="http://schemas.microsoft.com/office/drawing/2014/main" id="{CFA32EA5-2FDD-4A8F-8895-6F765A8D68BB}"/>
                  </a:ext>
                </a:extLst>
              </p:cNvPr>
              <p:cNvSpPr/>
              <p:nvPr/>
            </p:nvSpPr>
            <p:spPr>
              <a:xfrm>
                <a:off x="1587500" y="2063750"/>
                <a:ext cx="508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楕円 864">
                <a:extLst>
                  <a:ext uri="{FF2B5EF4-FFF2-40B4-BE49-F238E27FC236}">
                    <a16:creationId xmlns:a16="http://schemas.microsoft.com/office/drawing/2014/main" id="{4D3D0642-11AE-4EBA-856B-A10F306CD77D}"/>
                  </a:ext>
                </a:extLst>
              </p:cNvPr>
              <p:cNvSpPr/>
              <p:nvPr/>
            </p:nvSpPr>
            <p:spPr>
              <a:xfrm>
                <a:off x="1123950" y="2273300"/>
                <a:ext cx="508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楕円 865">
                <a:extLst>
                  <a:ext uri="{FF2B5EF4-FFF2-40B4-BE49-F238E27FC236}">
                    <a16:creationId xmlns:a16="http://schemas.microsoft.com/office/drawing/2014/main" id="{676CAA84-DF5E-4B3B-A2F2-3D05B58FB54A}"/>
                  </a:ext>
                </a:extLst>
              </p:cNvPr>
              <p:cNvSpPr/>
              <p:nvPr/>
            </p:nvSpPr>
            <p:spPr>
              <a:xfrm>
                <a:off x="1638300" y="2514600"/>
                <a:ext cx="508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楕円 866">
                <a:extLst>
                  <a:ext uri="{FF2B5EF4-FFF2-40B4-BE49-F238E27FC236}">
                    <a16:creationId xmlns:a16="http://schemas.microsoft.com/office/drawing/2014/main" id="{2DA23CE8-C37D-4A95-B69A-E6C6B503144A}"/>
                  </a:ext>
                </a:extLst>
              </p:cNvPr>
              <p:cNvSpPr/>
              <p:nvPr/>
            </p:nvSpPr>
            <p:spPr>
              <a:xfrm>
                <a:off x="1993900" y="2266950"/>
                <a:ext cx="508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楕円 867">
                <a:extLst>
                  <a:ext uri="{FF2B5EF4-FFF2-40B4-BE49-F238E27FC236}">
                    <a16:creationId xmlns:a16="http://schemas.microsoft.com/office/drawing/2014/main" id="{2A933DA0-6152-46B7-89F4-6CBAC10B69AF}"/>
                  </a:ext>
                </a:extLst>
              </p:cNvPr>
              <p:cNvSpPr/>
              <p:nvPr/>
            </p:nvSpPr>
            <p:spPr>
              <a:xfrm>
                <a:off x="1327150" y="2743200"/>
                <a:ext cx="508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9" name="楕円 868">
                <a:extLst>
                  <a:ext uri="{FF2B5EF4-FFF2-40B4-BE49-F238E27FC236}">
                    <a16:creationId xmlns:a16="http://schemas.microsoft.com/office/drawing/2014/main" id="{14F2F7F9-92AF-4F5B-8AF8-B285F6C3703F}"/>
                  </a:ext>
                </a:extLst>
              </p:cNvPr>
              <p:cNvSpPr/>
              <p:nvPr/>
            </p:nvSpPr>
            <p:spPr>
              <a:xfrm rot="688545">
                <a:off x="882650" y="2565400"/>
                <a:ext cx="508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0" name="楕円 869">
                <a:extLst>
                  <a:ext uri="{FF2B5EF4-FFF2-40B4-BE49-F238E27FC236}">
                    <a16:creationId xmlns:a16="http://schemas.microsoft.com/office/drawing/2014/main" id="{8E711969-E7AA-4C05-AFDB-0F18C23ACB23}"/>
                  </a:ext>
                </a:extLst>
              </p:cNvPr>
              <p:cNvSpPr/>
              <p:nvPr/>
            </p:nvSpPr>
            <p:spPr>
              <a:xfrm rot="688545">
                <a:off x="933450" y="1911351"/>
                <a:ext cx="508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楕円 870">
                <a:extLst>
                  <a:ext uri="{FF2B5EF4-FFF2-40B4-BE49-F238E27FC236}">
                    <a16:creationId xmlns:a16="http://schemas.microsoft.com/office/drawing/2014/main" id="{BC56725B-4DB9-4992-885C-F3BF20CF64C3}"/>
                  </a:ext>
                </a:extLst>
              </p:cNvPr>
              <p:cNvSpPr/>
              <p:nvPr/>
            </p:nvSpPr>
            <p:spPr>
              <a:xfrm rot="20966557">
                <a:off x="2543635" y="2114552"/>
                <a:ext cx="508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楕円 871">
                <a:extLst>
                  <a:ext uri="{FF2B5EF4-FFF2-40B4-BE49-F238E27FC236}">
                    <a16:creationId xmlns:a16="http://schemas.microsoft.com/office/drawing/2014/main" id="{34E207F7-7261-486E-ABFF-FF0F15A9A2DA}"/>
                  </a:ext>
                </a:extLst>
              </p:cNvPr>
              <p:cNvSpPr/>
              <p:nvPr/>
            </p:nvSpPr>
            <p:spPr>
              <a:xfrm rot="20966557">
                <a:off x="2466328" y="2620238"/>
                <a:ext cx="508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楕円 872">
                <a:extLst>
                  <a:ext uri="{FF2B5EF4-FFF2-40B4-BE49-F238E27FC236}">
                    <a16:creationId xmlns:a16="http://schemas.microsoft.com/office/drawing/2014/main" id="{947CD04C-0E95-4C2D-A831-345C20FF8D8A}"/>
                  </a:ext>
                </a:extLst>
              </p:cNvPr>
              <p:cNvSpPr/>
              <p:nvPr/>
            </p:nvSpPr>
            <p:spPr>
              <a:xfrm>
                <a:off x="1930400" y="2794000"/>
                <a:ext cx="508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楕円 873">
                <a:extLst>
                  <a:ext uri="{FF2B5EF4-FFF2-40B4-BE49-F238E27FC236}">
                    <a16:creationId xmlns:a16="http://schemas.microsoft.com/office/drawing/2014/main" id="{38C34790-BA52-4FAF-98A5-B88D7750C334}"/>
                  </a:ext>
                </a:extLst>
              </p:cNvPr>
              <p:cNvSpPr/>
              <p:nvPr/>
            </p:nvSpPr>
            <p:spPr>
              <a:xfrm>
                <a:off x="1689100" y="3143250"/>
                <a:ext cx="508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楕円 874">
                <a:extLst>
                  <a:ext uri="{FF2B5EF4-FFF2-40B4-BE49-F238E27FC236}">
                    <a16:creationId xmlns:a16="http://schemas.microsoft.com/office/drawing/2014/main" id="{544C196B-F921-4836-AF6E-5C10BA032424}"/>
                  </a:ext>
                </a:extLst>
              </p:cNvPr>
              <p:cNvSpPr/>
              <p:nvPr/>
            </p:nvSpPr>
            <p:spPr>
              <a:xfrm rot="688545">
                <a:off x="730250" y="2965450"/>
                <a:ext cx="508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楕円 875">
                <a:extLst>
                  <a:ext uri="{FF2B5EF4-FFF2-40B4-BE49-F238E27FC236}">
                    <a16:creationId xmlns:a16="http://schemas.microsoft.com/office/drawing/2014/main" id="{7D2C406B-E1FF-4C6E-8E54-ABD6ADDDC9ED}"/>
                  </a:ext>
                </a:extLst>
              </p:cNvPr>
              <p:cNvSpPr/>
              <p:nvPr/>
            </p:nvSpPr>
            <p:spPr>
              <a:xfrm>
                <a:off x="1117600" y="3092450"/>
                <a:ext cx="508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楕円 876">
                <a:extLst>
                  <a:ext uri="{FF2B5EF4-FFF2-40B4-BE49-F238E27FC236}">
                    <a16:creationId xmlns:a16="http://schemas.microsoft.com/office/drawing/2014/main" id="{953D017F-572A-4A52-B52C-75940C9E47AC}"/>
                  </a:ext>
                </a:extLst>
              </p:cNvPr>
              <p:cNvSpPr/>
              <p:nvPr/>
            </p:nvSpPr>
            <p:spPr>
              <a:xfrm rot="20966557">
                <a:off x="2275828" y="3071088"/>
                <a:ext cx="508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楕円 877">
                <a:extLst>
                  <a:ext uri="{FF2B5EF4-FFF2-40B4-BE49-F238E27FC236}">
                    <a16:creationId xmlns:a16="http://schemas.microsoft.com/office/drawing/2014/main" id="{C487E283-96FC-4052-84C9-6F6A4E9BF656}"/>
                  </a:ext>
                </a:extLst>
              </p:cNvPr>
              <p:cNvSpPr/>
              <p:nvPr/>
            </p:nvSpPr>
            <p:spPr>
              <a:xfrm rot="688545">
                <a:off x="577850" y="2235200"/>
                <a:ext cx="508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楕円 878">
                <a:extLst>
                  <a:ext uri="{FF2B5EF4-FFF2-40B4-BE49-F238E27FC236}">
                    <a16:creationId xmlns:a16="http://schemas.microsoft.com/office/drawing/2014/main" id="{9365CCD4-7368-45FE-A946-0993F94610F5}"/>
                  </a:ext>
                </a:extLst>
              </p:cNvPr>
              <p:cNvSpPr/>
              <p:nvPr/>
            </p:nvSpPr>
            <p:spPr>
              <a:xfrm>
                <a:off x="2324100" y="1676400"/>
                <a:ext cx="508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楕円 879">
                <a:extLst>
                  <a:ext uri="{FF2B5EF4-FFF2-40B4-BE49-F238E27FC236}">
                    <a16:creationId xmlns:a16="http://schemas.microsoft.com/office/drawing/2014/main" id="{82741FED-4F83-4319-9221-0A429979974D}"/>
                  </a:ext>
                </a:extLst>
              </p:cNvPr>
              <p:cNvSpPr/>
              <p:nvPr/>
            </p:nvSpPr>
            <p:spPr>
              <a:xfrm rot="20966557">
                <a:off x="2733029" y="2931387"/>
                <a:ext cx="508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楕円 880">
                <a:extLst>
                  <a:ext uri="{FF2B5EF4-FFF2-40B4-BE49-F238E27FC236}">
                    <a16:creationId xmlns:a16="http://schemas.microsoft.com/office/drawing/2014/main" id="{D2EA5077-1D6B-4FC4-B578-06E94D5D7F63}"/>
                  </a:ext>
                </a:extLst>
              </p:cNvPr>
              <p:cNvSpPr/>
              <p:nvPr/>
            </p:nvSpPr>
            <p:spPr>
              <a:xfrm>
                <a:off x="1339850" y="3416300"/>
                <a:ext cx="508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楕円 881">
                <a:extLst>
                  <a:ext uri="{FF2B5EF4-FFF2-40B4-BE49-F238E27FC236}">
                    <a16:creationId xmlns:a16="http://schemas.microsoft.com/office/drawing/2014/main" id="{5BED53B1-EC8E-4DA5-9772-F0EE641CD09F}"/>
                  </a:ext>
                </a:extLst>
              </p:cNvPr>
              <p:cNvSpPr/>
              <p:nvPr/>
            </p:nvSpPr>
            <p:spPr>
              <a:xfrm>
                <a:off x="2057400" y="3409950"/>
                <a:ext cx="508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83" name="グループ化 882">
            <a:extLst>
              <a:ext uri="{FF2B5EF4-FFF2-40B4-BE49-F238E27FC236}">
                <a16:creationId xmlns:a16="http://schemas.microsoft.com/office/drawing/2014/main" id="{8603CB1F-21CC-4BD3-B112-53E772FA814B}"/>
              </a:ext>
            </a:extLst>
          </p:cNvPr>
          <p:cNvGrpSpPr/>
          <p:nvPr/>
        </p:nvGrpSpPr>
        <p:grpSpPr>
          <a:xfrm>
            <a:off x="3838104" y="4381753"/>
            <a:ext cx="2347502" cy="1591926"/>
            <a:chOff x="3463263" y="1409951"/>
            <a:chExt cx="2018650" cy="1368921"/>
          </a:xfrm>
        </p:grpSpPr>
        <p:grpSp>
          <p:nvGrpSpPr>
            <p:cNvPr id="884" name="グループ化 883">
              <a:extLst>
                <a:ext uri="{FF2B5EF4-FFF2-40B4-BE49-F238E27FC236}">
                  <a16:creationId xmlns:a16="http://schemas.microsoft.com/office/drawing/2014/main" id="{937B7359-E829-4B9C-A6E5-98863D9C7652}"/>
                </a:ext>
              </a:extLst>
            </p:cNvPr>
            <p:cNvGrpSpPr/>
            <p:nvPr/>
          </p:nvGrpSpPr>
          <p:grpSpPr>
            <a:xfrm>
              <a:off x="4161292" y="1409951"/>
              <a:ext cx="647727" cy="905794"/>
              <a:chOff x="4953000" y="2357246"/>
              <a:chExt cx="1968818" cy="2753234"/>
            </a:xfrm>
          </p:grpSpPr>
          <p:sp>
            <p:nvSpPr>
              <p:cNvPr id="1015" name="フリーフォーム: 図形 1014">
                <a:extLst>
                  <a:ext uri="{FF2B5EF4-FFF2-40B4-BE49-F238E27FC236}">
                    <a16:creationId xmlns:a16="http://schemas.microsoft.com/office/drawing/2014/main" id="{AF525ABF-0883-4C8B-A17F-F53B9B336851}"/>
                  </a:ext>
                </a:extLst>
              </p:cNvPr>
              <p:cNvSpPr/>
              <p:nvPr/>
            </p:nvSpPr>
            <p:spPr>
              <a:xfrm>
                <a:off x="4953000" y="3260770"/>
                <a:ext cx="1968818" cy="1849710"/>
              </a:xfrm>
              <a:custGeom>
                <a:avLst/>
                <a:gdLst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1849710"/>
                  <a:gd name="connsiteX1" fmla="*/ 1968818 w 1968818"/>
                  <a:gd name="connsiteY1" fmla="*/ 1048680 h 1849710"/>
                  <a:gd name="connsiteX2" fmla="*/ 997109 w 1968818"/>
                  <a:gd name="connsiteY2" fmla="*/ 1849710 h 1849710"/>
                  <a:gd name="connsiteX3" fmla="*/ 0 w 1968818"/>
                  <a:gd name="connsiteY3" fmla="*/ 1048680 h 1849710"/>
                  <a:gd name="connsiteX4" fmla="*/ 984409 w 1968818"/>
                  <a:gd name="connsiteY4" fmla="*/ 0 h 1849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8818" h="1849710">
                    <a:moveTo>
                      <a:pt x="984409" y="0"/>
                    </a:moveTo>
                    <a:cubicBezTo>
                      <a:pt x="1528083" y="0"/>
                      <a:pt x="1968818" y="469510"/>
                      <a:pt x="1968818" y="1048680"/>
                    </a:cubicBezTo>
                    <a:cubicBezTo>
                      <a:pt x="1968818" y="1627850"/>
                      <a:pt x="1540783" y="1849710"/>
                      <a:pt x="997109" y="1849710"/>
                    </a:cubicBezTo>
                    <a:cubicBezTo>
                      <a:pt x="453435" y="1849710"/>
                      <a:pt x="0" y="1627850"/>
                      <a:pt x="0" y="1048680"/>
                    </a:cubicBezTo>
                    <a:cubicBezTo>
                      <a:pt x="0" y="469510"/>
                      <a:pt x="440735" y="0"/>
                      <a:pt x="984409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800000"/>
                  </a:gs>
                  <a:gs pos="0">
                    <a:srgbClr val="800000"/>
                  </a:gs>
                  <a:gs pos="25000">
                    <a:srgbClr val="C00000"/>
                  </a:gs>
                  <a:gs pos="50000">
                    <a:srgbClr val="FF0000"/>
                  </a:gs>
                  <a:gs pos="75000">
                    <a:srgbClr val="C00000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6" name="フリーフォーム: 図形 1015">
                <a:extLst>
                  <a:ext uri="{FF2B5EF4-FFF2-40B4-BE49-F238E27FC236}">
                    <a16:creationId xmlns:a16="http://schemas.microsoft.com/office/drawing/2014/main" id="{8483BE4A-3C12-4599-98A8-B5CE9438A27A}"/>
                  </a:ext>
                </a:extLst>
              </p:cNvPr>
              <p:cNvSpPr/>
              <p:nvPr/>
            </p:nvSpPr>
            <p:spPr>
              <a:xfrm>
                <a:off x="5404163" y="2357246"/>
                <a:ext cx="1044745" cy="1147102"/>
              </a:xfrm>
              <a:custGeom>
                <a:avLst/>
                <a:gdLst>
                  <a:gd name="connsiteX0" fmla="*/ 434196 w 1044745"/>
                  <a:gd name="connsiteY0" fmla="*/ 0 h 1147102"/>
                  <a:gd name="connsiteX1" fmla="*/ 636836 w 1044745"/>
                  <a:gd name="connsiteY1" fmla="*/ 0 h 1147102"/>
                  <a:gd name="connsiteX2" fmla="*/ 617647 w 1044745"/>
                  <a:gd name="connsiteY2" fmla="*/ 202779 h 1147102"/>
                  <a:gd name="connsiteX3" fmla="*/ 957834 w 1044745"/>
                  <a:gd name="connsiteY3" fmla="*/ 995736 h 1147102"/>
                  <a:gd name="connsiteX4" fmla="*/ 987097 w 1044745"/>
                  <a:gd name="connsiteY4" fmla="*/ 1019633 h 1147102"/>
                  <a:gd name="connsiteX5" fmla="*/ 986105 w 1044745"/>
                  <a:gd name="connsiteY5" fmla="*/ 1019887 h 1147102"/>
                  <a:gd name="connsiteX6" fmla="*/ 998335 w 1044745"/>
                  <a:gd name="connsiteY6" fmla="*/ 1028034 h 1147102"/>
                  <a:gd name="connsiteX7" fmla="*/ 1043041 w 1044745"/>
                  <a:gd name="connsiteY7" fmla="*/ 1093324 h 1147102"/>
                  <a:gd name="connsiteX8" fmla="*/ 923300 w 1044745"/>
                  <a:gd name="connsiteY8" fmla="*/ 1067038 h 1147102"/>
                  <a:gd name="connsiteX9" fmla="*/ 903103 w 1044745"/>
                  <a:gd name="connsiteY9" fmla="*/ 1051543 h 1147102"/>
                  <a:gd name="connsiteX10" fmla="*/ 902929 w 1044745"/>
                  <a:gd name="connsiteY10" fmla="*/ 1061526 h 1147102"/>
                  <a:gd name="connsiteX11" fmla="*/ 890594 w 1044745"/>
                  <a:gd name="connsiteY11" fmla="*/ 1080155 h 1147102"/>
                  <a:gd name="connsiteX12" fmla="*/ 840563 w 1044745"/>
                  <a:gd name="connsiteY12" fmla="*/ 1066153 h 1147102"/>
                  <a:gd name="connsiteX13" fmla="*/ 821830 w 1044745"/>
                  <a:gd name="connsiteY13" fmla="*/ 1047600 h 1147102"/>
                  <a:gd name="connsiteX14" fmla="*/ 818825 w 1044745"/>
                  <a:gd name="connsiteY14" fmla="*/ 1048084 h 1147102"/>
                  <a:gd name="connsiteX15" fmla="*/ 818812 w 1044745"/>
                  <a:gd name="connsiteY15" fmla="*/ 1050720 h 1147102"/>
                  <a:gd name="connsiteX16" fmla="*/ 793335 w 1044745"/>
                  <a:gd name="connsiteY16" fmla="*/ 1095998 h 1147102"/>
                  <a:gd name="connsiteX17" fmla="*/ 771441 w 1044745"/>
                  <a:gd name="connsiteY17" fmla="*/ 1091548 h 1147102"/>
                  <a:gd name="connsiteX18" fmla="*/ 752615 w 1044745"/>
                  <a:gd name="connsiteY18" fmla="*/ 1073369 h 1147102"/>
                  <a:gd name="connsiteX19" fmla="*/ 744200 w 1044745"/>
                  <a:gd name="connsiteY19" fmla="*/ 1090542 h 1147102"/>
                  <a:gd name="connsiteX20" fmla="*/ 726661 w 1044745"/>
                  <a:gd name="connsiteY20" fmla="*/ 1102347 h 1147102"/>
                  <a:gd name="connsiteX21" fmla="*/ 684951 w 1044745"/>
                  <a:gd name="connsiteY21" fmla="*/ 1087041 h 1147102"/>
                  <a:gd name="connsiteX22" fmla="*/ 674743 w 1044745"/>
                  <a:gd name="connsiteY22" fmla="*/ 1073311 h 1147102"/>
                  <a:gd name="connsiteX23" fmla="*/ 667148 w 1044745"/>
                  <a:gd name="connsiteY23" fmla="*/ 1099566 h 1147102"/>
                  <a:gd name="connsiteX24" fmla="*/ 644892 w 1044745"/>
                  <a:gd name="connsiteY24" fmla="*/ 1119166 h 1147102"/>
                  <a:gd name="connsiteX25" fmla="*/ 585560 w 1044745"/>
                  <a:gd name="connsiteY25" fmla="*/ 1084238 h 1147102"/>
                  <a:gd name="connsiteX26" fmla="*/ 585380 w 1044745"/>
                  <a:gd name="connsiteY26" fmla="*/ 1083931 h 1147102"/>
                  <a:gd name="connsiteX27" fmla="*/ 581515 w 1044745"/>
                  <a:gd name="connsiteY27" fmla="*/ 1098008 h 1147102"/>
                  <a:gd name="connsiteX28" fmla="*/ 533246 w 1044745"/>
                  <a:gd name="connsiteY28" fmla="*/ 1147102 h 1147102"/>
                  <a:gd name="connsiteX29" fmla="*/ 484976 w 1044745"/>
                  <a:gd name="connsiteY29" fmla="*/ 1098008 h 1147102"/>
                  <a:gd name="connsiteX30" fmla="*/ 481111 w 1044745"/>
                  <a:gd name="connsiteY30" fmla="*/ 1083932 h 1147102"/>
                  <a:gd name="connsiteX31" fmla="*/ 480933 w 1044745"/>
                  <a:gd name="connsiteY31" fmla="*/ 1084238 h 1147102"/>
                  <a:gd name="connsiteX32" fmla="*/ 421601 w 1044745"/>
                  <a:gd name="connsiteY32" fmla="*/ 1119166 h 1147102"/>
                  <a:gd name="connsiteX33" fmla="*/ 399345 w 1044745"/>
                  <a:gd name="connsiteY33" fmla="*/ 1099566 h 1147102"/>
                  <a:gd name="connsiteX34" fmla="*/ 395677 w 1044745"/>
                  <a:gd name="connsiteY34" fmla="*/ 1086884 h 1147102"/>
                  <a:gd name="connsiteX35" fmla="*/ 394373 w 1044745"/>
                  <a:gd name="connsiteY35" fmla="*/ 1088536 h 1147102"/>
                  <a:gd name="connsiteX36" fmla="*/ 346414 w 1044745"/>
                  <a:gd name="connsiteY36" fmla="*/ 1108513 h 1147102"/>
                  <a:gd name="connsiteX37" fmla="*/ 331906 w 1044745"/>
                  <a:gd name="connsiteY37" fmla="*/ 1091522 h 1147102"/>
                  <a:gd name="connsiteX38" fmla="*/ 327704 w 1044745"/>
                  <a:gd name="connsiteY38" fmla="*/ 1061549 h 1147102"/>
                  <a:gd name="connsiteX39" fmla="*/ 323419 w 1044745"/>
                  <a:gd name="connsiteY39" fmla="*/ 1067744 h 1147102"/>
                  <a:gd name="connsiteX40" fmla="*/ 243700 w 1044745"/>
                  <a:gd name="connsiteY40" fmla="*/ 1111148 h 1147102"/>
                  <a:gd name="connsiteX41" fmla="*/ 230811 w 1044745"/>
                  <a:gd name="connsiteY41" fmla="*/ 1060819 h 1147102"/>
                  <a:gd name="connsiteX42" fmla="*/ 232477 w 1044745"/>
                  <a:gd name="connsiteY42" fmla="*/ 1054476 h 1147102"/>
                  <a:gd name="connsiteX43" fmla="*/ 218873 w 1044745"/>
                  <a:gd name="connsiteY43" fmla="*/ 1063779 h 1147102"/>
                  <a:gd name="connsiteX44" fmla="*/ 167141 w 1044745"/>
                  <a:gd name="connsiteY44" fmla="*/ 1068559 h 1147102"/>
                  <a:gd name="connsiteX45" fmla="*/ 158355 w 1044745"/>
                  <a:gd name="connsiteY45" fmla="*/ 1048016 h 1147102"/>
                  <a:gd name="connsiteX46" fmla="*/ 159682 w 1044745"/>
                  <a:gd name="connsiteY46" fmla="*/ 1039960 h 1147102"/>
                  <a:gd name="connsiteX47" fmla="*/ 145017 w 1044745"/>
                  <a:gd name="connsiteY47" fmla="*/ 1051600 h 1147102"/>
                  <a:gd name="connsiteX48" fmla="*/ 1289 w 1044745"/>
                  <a:gd name="connsiteY48" fmla="*/ 1106909 h 1147102"/>
                  <a:gd name="connsiteX49" fmla="*/ 109129 w 1044745"/>
                  <a:gd name="connsiteY49" fmla="*/ 996967 h 1147102"/>
                  <a:gd name="connsiteX50" fmla="*/ 115536 w 1044745"/>
                  <a:gd name="connsiteY50" fmla="*/ 993342 h 1147102"/>
                  <a:gd name="connsiteX51" fmla="*/ 187643 w 1044745"/>
                  <a:gd name="connsiteY51" fmla="*/ 919448 h 1147102"/>
                  <a:gd name="connsiteX52" fmla="*/ 453385 w 1044745"/>
                  <a:gd name="connsiteY52" fmla="*/ 202779 h 1147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044745" h="1147102">
                    <a:moveTo>
                      <a:pt x="434196" y="0"/>
                    </a:moveTo>
                    <a:lnTo>
                      <a:pt x="636836" y="0"/>
                    </a:lnTo>
                    <a:lnTo>
                      <a:pt x="617647" y="202779"/>
                    </a:lnTo>
                    <a:cubicBezTo>
                      <a:pt x="617647" y="519513"/>
                      <a:pt x="749459" y="803450"/>
                      <a:pt x="957834" y="995736"/>
                    </a:cubicBezTo>
                    <a:lnTo>
                      <a:pt x="987097" y="1019633"/>
                    </a:lnTo>
                    <a:lnTo>
                      <a:pt x="986105" y="1019887"/>
                    </a:lnTo>
                    <a:lnTo>
                      <a:pt x="998335" y="1028034"/>
                    </a:lnTo>
                    <a:cubicBezTo>
                      <a:pt x="1031836" y="1053881"/>
                      <a:pt x="1050725" y="1080014"/>
                      <a:pt x="1043041" y="1093324"/>
                    </a:cubicBezTo>
                    <a:cubicBezTo>
                      <a:pt x="1032794" y="1111071"/>
                      <a:pt x="979185" y="1099303"/>
                      <a:pt x="923300" y="1067038"/>
                    </a:cubicBezTo>
                    <a:lnTo>
                      <a:pt x="903103" y="1051543"/>
                    </a:lnTo>
                    <a:lnTo>
                      <a:pt x="902929" y="1061526"/>
                    </a:lnTo>
                    <a:cubicBezTo>
                      <a:pt x="900814" y="1070156"/>
                      <a:pt x="896736" y="1076608"/>
                      <a:pt x="890594" y="1080155"/>
                    </a:cubicBezTo>
                    <a:cubicBezTo>
                      <a:pt x="878308" y="1087247"/>
                      <a:pt x="860088" y="1081378"/>
                      <a:pt x="840563" y="1066153"/>
                    </a:cubicBezTo>
                    <a:lnTo>
                      <a:pt x="821830" y="1047600"/>
                    </a:lnTo>
                    <a:lnTo>
                      <a:pt x="818825" y="1048084"/>
                    </a:lnTo>
                    <a:lnTo>
                      <a:pt x="818812" y="1050720"/>
                    </a:lnTo>
                    <a:cubicBezTo>
                      <a:pt x="815771" y="1075293"/>
                      <a:pt x="807038" y="1092326"/>
                      <a:pt x="793335" y="1095998"/>
                    </a:cubicBezTo>
                    <a:cubicBezTo>
                      <a:pt x="786484" y="1097834"/>
                      <a:pt x="779038" y="1096156"/>
                      <a:pt x="771441" y="1091548"/>
                    </a:cubicBezTo>
                    <a:lnTo>
                      <a:pt x="752615" y="1073369"/>
                    </a:lnTo>
                    <a:lnTo>
                      <a:pt x="744200" y="1090542"/>
                    </a:lnTo>
                    <a:cubicBezTo>
                      <a:pt x="739407" y="1096401"/>
                      <a:pt x="733512" y="1100511"/>
                      <a:pt x="726661" y="1102347"/>
                    </a:cubicBezTo>
                    <a:cubicBezTo>
                      <a:pt x="712958" y="1106019"/>
                      <a:pt x="698022" y="1099901"/>
                      <a:pt x="684951" y="1087041"/>
                    </a:cubicBezTo>
                    <a:lnTo>
                      <a:pt x="674743" y="1073311"/>
                    </a:lnTo>
                    <a:lnTo>
                      <a:pt x="667148" y="1099566"/>
                    </a:lnTo>
                    <a:cubicBezTo>
                      <a:pt x="661455" y="1109872"/>
                      <a:pt x="653996" y="1116727"/>
                      <a:pt x="644892" y="1119166"/>
                    </a:cubicBezTo>
                    <a:cubicBezTo>
                      <a:pt x="626683" y="1124045"/>
                      <a:pt x="605344" y="1110340"/>
                      <a:pt x="585560" y="1084238"/>
                    </a:cubicBezTo>
                    <a:lnTo>
                      <a:pt x="585380" y="1083931"/>
                    </a:lnTo>
                    <a:lnTo>
                      <a:pt x="581515" y="1098008"/>
                    </a:lnTo>
                    <a:cubicBezTo>
                      <a:pt x="569162" y="1128340"/>
                      <a:pt x="552096" y="1147102"/>
                      <a:pt x="533246" y="1147102"/>
                    </a:cubicBezTo>
                    <a:cubicBezTo>
                      <a:pt x="514396" y="1147102"/>
                      <a:pt x="497329" y="1128341"/>
                      <a:pt x="484976" y="1098008"/>
                    </a:cubicBezTo>
                    <a:lnTo>
                      <a:pt x="481111" y="1083932"/>
                    </a:lnTo>
                    <a:lnTo>
                      <a:pt x="480933" y="1084238"/>
                    </a:lnTo>
                    <a:cubicBezTo>
                      <a:pt x="461149" y="1110340"/>
                      <a:pt x="439810" y="1124045"/>
                      <a:pt x="421601" y="1119166"/>
                    </a:cubicBezTo>
                    <a:cubicBezTo>
                      <a:pt x="412498" y="1116726"/>
                      <a:pt x="405038" y="1109871"/>
                      <a:pt x="399345" y="1099566"/>
                    </a:cubicBezTo>
                    <a:lnTo>
                      <a:pt x="395677" y="1086884"/>
                    </a:lnTo>
                    <a:lnTo>
                      <a:pt x="394373" y="1088536"/>
                    </a:lnTo>
                    <a:cubicBezTo>
                      <a:pt x="376842" y="1106021"/>
                      <a:pt x="359471" y="1114062"/>
                      <a:pt x="346414" y="1108513"/>
                    </a:cubicBezTo>
                    <a:cubicBezTo>
                      <a:pt x="339886" y="1105739"/>
                      <a:pt x="335054" y="1099832"/>
                      <a:pt x="331906" y="1091522"/>
                    </a:cubicBezTo>
                    <a:lnTo>
                      <a:pt x="327704" y="1061549"/>
                    </a:lnTo>
                    <a:lnTo>
                      <a:pt x="323419" y="1067744"/>
                    </a:lnTo>
                    <a:cubicBezTo>
                      <a:pt x="293908" y="1103260"/>
                      <a:pt x="262129" y="1121788"/>
                      <a:pt x="243700" y="1111148"/>
                    </a:cubicBezTo>
                    <a:cubicBezTo>
                      <a:pt x="231414" y="1104055"/>
                      <a:pt x="227388" y="1085341"/>
                      <a:pt x="230811" y="1060819"/>
                    </a:cubicBezTo>
                    <a:lnTo>
                      <a:pt x="232477" y="1054476"/>
                    </a:lnTo>
                    <a:lnTo>
                      <a:pt x="218873" y="1063779"/>
                    </a:lnTo>
                    <a:cubicBezTo>
                      <a:pt x="196929" y="1075246"/>
                      <a:pt x="177951" y="1077745"/>
                      <a:pt x="167141" y="1068559"/>
                    </a:cubicBezTo>
                    <a:cubicBezTo>
                      <a:pt x="161736" y="1063966"/>
                      <a:pt x="158884" y="1056886"/>
                      <a:pt x="158355" y="1048016"/>
                    </a:cubicBezTo>
                    <a:lnTo>
                      <a:pt x="159682" y="1039960"/>
                    </a:lnTo>
                    <a:lnTo>
                      <a:pt x="145017" y="1051600"/>
                    </a:lnTo>
                    <a:cubicBezTo>
                      <a:pt x="75548" y="1097234"/>
                      <a:pt x="11199" y="1121995"/>
                      <a:pt x="1289" y="1106909"/>
                    </a:cubicBezTo>
                    <a:cubicBezTo>
                      <a:pt x="-8621" y="1091823"/>
                      <a:pt x="39660" y="1042601"/>
                      <a:pt x="109129" y="996967"/>
                    </a:cubicBezTo>
                    <a:lnTo>
                      <a:pt x="115536" y="993342"/>
                    </a:lnTo>
                    <a:lnTo>
                      <a:pt x="187643" y="919448"/>
                    </a:lnTo>
                    <a:cubicBezTo>
                      <a:pt x="352467" y="731953"/>
                      <a:pt x="453385" y="479921"/>
                      <a:pt x="453385" y="20277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3300"/>
                  </a:gs>
                  <a:gs pos="100000">
                    <a:srgbClr val="006600"/>
                  </a:gs>
                  <a:gs pos="20000">
                    <a:srgbClr val="92D050"/>
                  </a:gs>
                  <a:gs pos="50000">
                    <a:srgbClr val="FFFFCC"/>
                  </a:gs>
                  <a:gs pos="80000">
                    <a:srgbClr val="92D050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7" name="フリーフォーム: 図形 1016">
                <a:extLst>
                  <a:ext uri="{FF2B5EF4-FFF2-40B4-BE49-F238E27FC236}">
                    <a16:creationId xmlns:a16="http://schemas.microsoft.com/office/drawing/2014/main" id="{54A7D090-D315-435B-BFE4-273139947763}"/>
                  </a:ext>
                </a:extLst>
              </p:cNvPr>
              <p:cNvSpPr/>
              <p:nvPr/>
            </p:nvSpPr>
            <p:spPr>
              <a:xfrm>
                <a:off x="5033339" y="3453130"/>
                <a:ext cx="1808140" cy="1540950"/>
              </a:xfrm>
              <a:custGeom>
                <a:avLst/>
                <a:gdLst>
                  <a:gd name="connsiteX0" fmla="*/ 1133701 w 1808140"/>
                  <a:gd name="connsiteY0" fmla="*/ 78964 h 1576282"/>
                  <a:gd name="connsiteX1" fmla="*/ 1162620 w 1808140"/>
                  <a:gd name="connsiteY1" fmla="*/ 150124 h 1576282"/>
                  <a:gd name="connsiteX2" fmla="*/ 1265607 w 1808140"/>
                  <a:gd name="connsiteY2" fmla="*/ 891653 h 1576282"/>
                  <a:gd name="connsiteX3" fmla="*/ 1164888 w 1808140"/>
                  <a:gd name="connsiteY3" fmla="*/ 1509357 h 1576282"/>
                  <a:gd name="connsiteX4" fmla="*/ 1161214 w 1808140"/>
                  <a:gd name="connsiteY4" fmla="*/ 1515283 h 1576282"/>
                  <a:gd name="connsiteX5" fmla="*/ 1180046 w 1808140"/>
                  <a:gd name="connsiteY5" fmla="*/ 1388870 h 1576282"/>
                  <a:gd name="connsiteX6" fmla="*/ 1202107 w 1808140"/>
                  <a:gd name="connsiteY6" fmla="*/ 923711 h 1576282"/>
                  <a:gd name="connsiteX7" fmla="*/ 1152901 w 1808140"/>
                  <a:gd name="connsiteY7" fmla="*/ 185587 h 1576282"/>
                  <a:gd name="connsiteX8" fmla="*/ 909077 w 1808140"/>
                  <a:gd name="connsiteY8" fmla="*/ 78964 h 1576282"/>
                  <a:gd name="connsiteX9" fmla="*/ 931936 w 1808140"/>
                  <a:gd name="connsiteY9" fmla="*/ 907448 h 1576282"/>
                  <a:gd name="connsiteX10" fmla="*/ 909372 w 1808140"/>
                  <a:gd name="connsiteY10" fmla="*/ 1540282 h 1576282"/>
                  <a:gd name="connsiteX11" fmla="*/ 886217 w 1808140"/>
                  <a:gd name="connsiteY11" fmla="*/ 907448 h 1576282"/>
                  <a:gd name="connsiteX12" fmla="*/ 909077 w 1808140"/>
                  <a:gd name="connsiteY12" fmla="*/ 78964 h 1576282"/>
                  <a:gd name="connsiteX13" fmla="*/ 694273 w 1808140"/>
                  <a:gd name="connsiteY13" fmla="*/ 78964 h 1576282"/>
                  <a:gd name="connsiteX14" fmla="*/ 675074 w 1808140"/>
                  <a:gd name="connsiteY14" fmla="*/ 185587 h 1576282"/>
                  <a:gd name="connsiteX15" fmla="*/ 625867 w 1808140"/>
                  <a:gd name="connsiteY15" fmla="*/ 923711 h 1576282"/>
                  <a:gd name="connsiteX16" fmla="*/ 649090 w 1808140"/>
                  <a:gd name="connsiteY16" fmla="*/ 1388870 h 1576282"/>
                  <a:gd name="connsiteX17" fmla="*/ 667939 w 1808140"/>
                  <a:gd name="connsiteY17" fmla="*/ 1509852 h 1576282"/>
                  <a:gd name="connsiteX18" fmla="*/ 667622 w 1808140"/>
                  <a:gd name="connsiteY18" fmla="*/ 1509357 h 1576282"/>
                  <a:gd name="connsiteX19" fmla="*/ 562367 w 1808140"/>
                  <a:gd name="connsiteY19" fmla="*/ 891653 h 1576282"/>
                  <a:gd name="connsiteX20" fmla="*/ 665354 w 1808140"/>
                  <a:gd name="connsiteY20" fmla="*/ 150124 h 1576282"/>
                  <a:gd name="connsiteX21" fmla="*/ 1313437 w 1808140"/>
                  <a:gd name="connsiteY21" fmla="*/ 69972 h 1576282"/>
                  <a:gd name="connsiteX22" fmla="*/ 1373656 w 1808140"/>
                  <a:gd name="connsiteY22" fmla="*/ 150123 h 1576282"/>
                  <a:gd name="connsiteX23" fmla="*/ 1564057 w 1808140"/>
                  <a:gd name="connsiteY23" fmla="*/ 891652 h 1576282"/>
                  <a:gd name="connsiteX24" fmla="*/ 1377849 w 1808140"/>
                  <a:gd name="connsiteY24" fmla="*/ 1509356 h 1576282"/>
                  <a:gd name="connsiteX25" fmla="*/ 1364238 w 1808140"/>
                  <a:gd name="connsiteY25" fmla="*/ 1521230 h 1576282"/>
                  <a:gd name="connsiteX26" fmla="*/ 1397483 w 1808140"/>
                  <a:gd name="connsiteY26" fmla="*/ 1463418 h 1576282"/>
                  <a:gd name="connsiteX27" fmla="*/ 1494207 w 1808140"/>
                  <a:gd name="connsiteY27" fmla="*/ 904156 h 1576282"/>
                  <a:gd name="connsiteX28" fmla="*/ 1324265 w 1808140"/>
                  <a:gd name="connsiteY28" fmla="*/ 87749 h 1576282"/>
                  <a:gd name="connsiteX29" fmla="*/ 514537 w 1808140"/>
                  <a:gd name="connsiteY29" fmla="*/ 69972 h 1576282"/>
                  <a:gd name="connsiteX30" fmla="*/ 503710 w 1808140"/>
                  <a:gd name="connsiteY30" fmla="*/ 87749 h 1576282"/>
                  <a:gd name="connsiteX31" fmla="*/ 333767 w 1808140"/>
                  <a:gd name="connsiteY31" fmla="*/ 904156 h 1576282"/>
                  <a:gd name="connsiteX32" fmla="*/ 435228 w 1808140"/>
                  <a:gd name="connsiteY32" fmla="*/ 1463418 h 1576282"/>
                  <a:gd name="connsiteX33" fmla="*/ 466954 w 1808140"/>
                  <a:gd name="connsiteY33" fmla="*/ 1516489 h 1576282"/>
                  <a:gd name="connsiteX34" fmla="*/ 458512 w 1808140"/>
                  <a:gd name="connsiteY34" fmla="*/ 1509356 h 1576282"/>
                  <a:gd name="connsiteX35" fmla="*/ 263917 w 1808140"/>
                  <a:gd name="connsiteY35" fmla="*/ 891652 h 1576282"/>
                  <a:gd name="connsiteX36" fmla="*/ 454318 w 1808140"/>
                  <a:gd name="connsiteY36" fmla="*/ 150123 h 1576282"/>
                  <a:gd name="connsiteX37" fmla="*/ 1320002 w 1808140"/>
                  <a:gd name="connsiteY37" fmla="*/ 1 h 1576282"/>
                  <a:gd name="connsiteX38" fmla="*/ 1335003 w 1808140"/>
                  <a:gd name="connsiteY38" fmla="*/ 8078 h 1576282"/>
                  <a:gd name="connsiteX39" fmla="*/ 1808140 w 1808140"/>
                  <a:gd name="connsiteY39" fmla="*/ 896678 h 1576282"/>
                  <a:gd name="connsiteX40" fmla="*/ 1417518 w 1808140"/>
                  <a:gd name="connsiteY40" fmla="*/ 1571519 h 1576282"/>
                  <a:gd name="connsiteX41" fmla="*/ 1404371 w 1808140"/>
                  <a:gd name="connsiteY41" fmla="*/ 1576282 h 1576282"/>
                  <a:gd name="connsiteX42" fmla="*/ 1499334 w 1808140"/>
                  <a:gd name="connsiteY42" fmla="*/ 1512299 h 1576282"/>
                  <a:gd name="connsiteX43" fmla="*/ 1738290 w 1808140"/>
                  <a:gd name="connsiteY43" fmla="*/ 900079 h 1576282"/>
                  <a:gd name="connsiteX44" fmla="*/ 1370490 w 1808140"/>
                  <a:gd name="connsiteY44" fmla="*/ 38216 h 1576282"/>
                  <a:gd name="connsiteX45" fmla="*/ 488138 w 1808140"/>
                  <a:gd name="connsiteY45" fmla="*/ 0 h 1576282"/>
                  <a:gd name="connsiteX46" fmla="*/ 437650 w 1808140"/>
                  <a:gd name="connsiteY46" fmla="*/ 38215 h 1576282"/>
                  <a:gd name="connsiteX47" fmla="*/ 69850 w 1808140"/>
                  <a:gd name="connsiteY47" fmla="*/ 900078 h 1576282"/>
                  <a:gd name="connsiteX48" fmla="*/ 319569 w 1808140"/>
                  <a:gd name="connsiteY48" fmla="*/ 1512298 h 1576282"/>
                  <a:gd name="connsiteX49" fmla="*/ 414761 w 1808140"/>
                  <a:gd name="connsiteY49" fmla="*/ 1574414 h 1576282"/>
                  <a:gd name="connsiteX50" fmla="*/ 406569 w 1808140"/>
                  <a:gd name="connsiteY50" fmla="*/ 1571518 h 1576282"/>
                  <a:gd name="connsiteX51" fmla="*/ 0 w 1808140"/>
                  <a:gd name="connsiteY51" fmla="*/ 896677 h 1576282"/>
                  <a:gd name="connsiteX52" fmla="*/ 473137 w 1808140"/>
                  <a:gd name="connsiteY52" fmla="*/ 8077 h 1576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808140" h="1576282">
                    <a:moveTo>
                      <a:pt x="1133701" y="78964"/>
                    </a:moveTo>
                    <a:lnTo>
                      <a:pt x="1162620" y="150124"/>
                    </a:lnTo>
                    <a:cubicBezTo>
                      <a:pt x="1226251" y="339898"/>
                      <a:pt x="1265607" y="602068"/>
                      <a:pt x="1265607" y="891653"/>
                    </a:cubicBezTo>
                    <a:cubicBezTo>
                      <a:pt x="1265607" y="1181238"/>
                      <a:pt x="1227385" y="1381496"/>
                      <a:pt x="1164888" y="1509357"/>
                    </a:cubicBezTo>
                    <a:lnTo>
                      <a:pt x="1161214" y="1515283"/>
                    </a:lnTo>
                    <a:lnTo>
                      <a:pt x="1180046" y="1388870"/>
                    </a:lnTo>
                    <a:cubicBezTo>
                      <a:pt x="1194277" y="1260154"/>
                      <a:pt x="1202107" y="1105989"/>
                      <a:pt x="1202107" y="923711"/>
                    </a:cubicBezTo>
                    <a:cubicBezTo>
                      <a:pt x="1202107" y="650293"/>
                      <a:pt x="1183967" y="396288"/>
                      <a:pt x="1152901" y="185587"/>
                    </a:cubicBezTo>
                    <a:close/>
                    <a:moveTo>
                      <a:pt x="909077" y="78964"/>
                    </a:moveTo>
                    <a:cubicBezTo>
                      <a:pt x="921702" y="78964"/>
                      <a:pt x="931936" y="449889"/>
                      <a:pt x="931936" y="907448"/>
                    </a:cubicBezTo>
                    <a:cubicBezTo>
                      <a:pt x="931936" y="1365007"/>
                      <a:pt x="921996" y="1540282"/>
                      <a:pt x="909372" y="1540282"/>
                    </a:cubicBezTo>
                    <a:cubicBezTo>
                      <a:pt x="896747" y="1540282"/>
                      <a:pt x="886217" y="1365007"/>
                      <a:pt x="886217" y="907448"/>
                    </a:cubicBezTo>
                    <a:cubicBezTo>
                      <a:pt x="886217" y="449889"/>
                      <a:pt x="896452" y="78964"/>
                      <a:pt x="909077" y="78964"/>
                    </a:cubicBezTo>
                    <a:close/>
                    <a:moveTo>
                      <a:pt x="694273" y="78964"/>
                    </a:moveTo>
                    <a:lnTo>
                      <a:pt x="675074" y="185587"/>
                    </a:lnTo>
                    <a:cubicBezTo>
                      <a:pt x="644007" y="396288"/>
                      <a:pt x="625867" y="650293"/>
                      <a:pt x="625867" y="923711"/>
                    </a:cubicBezTo>
                    <a:cubicBezTo>
                      <a:pt x="625867" y="1105989"/>
                      <a:pt x="634162" y="1260154"/>
                      <a:pt x="649090" y="1388870"/>
                    </a:cubicBezTo>
                    <a:lnTo>
                      <a:pt x="667939" y="1509852"/>
                    </a:lnTo>
                    <a:lnTo>
                      <a:pt x="667622" y="1509357"/>
                    </a:lnTo>
                    <a:cubicBezTo>
                      <a:pt x="602858" y="1381496"/>
                      <a:pt x="562367" y="1181238"/>
                      <a:pt x="562367" y="891653"/>
                    </a:cubicBezTo>
                    <a:cubicBezTo>
                      <a:pt x="562367" y="602068"/>
                      <a:pt x="601724" y="339898"/>
                      <a:pt x="665354" y="150124"/>
                    </a:cubicBezTo>
                    <a:close/>
                    <a:moveTo>
                      <a:pt x="1313437" y="69972"/>
                    </a:moveTo>
                    <a:lnTo>
                      <a:pt x="1373656" y="150123"/>
                    </a:lnTo>
                    <a:cubicBezTo>
                      <a:pt x="1491296" y="339897"/>
                      <a:pt x="1564057" y="602067"/>
                      <a:pt x="1564057" y="891652"/>
                    </a:cubicBezTo>
                    <a:cubicBezTo>
                      <a:pt x="1564057" y="1181237"/>
                      <a:pt x="1493392" y="1381495"/>
                      <a:pt x="1377849" y="1509356"/>
                    </a:cubicBezTo>
                    <a:lnTo>
                      <a:pt x="1364238" y="1521230"/>
                    </a:lnTo>
                    <a:lnTo>
                      <a:pt x="1397483" y="1463418"/>
                    </a:lnTo>
                    <a:cubicBezTo>
                      <a:pt x="1458729" y="1327075"/>
                      <a:pt x="1494207" y="1143276"/>
                      <a:pt x="1494207" y="904156"/>
                    </a:cubicBezTo>
                    <a:cubicBezTo>
                      <a:pt x="1494207" y="585329"/>
                      <a:pt x="1429264" y="296686"/>
                      <a:pt x="1324265" y="87749"/>
                    </a:cubicBezTo>
                    <a:close/>
                    <a:moveTo>
                      <a:pt x="514537" y="69972"/>
                    </a:moveTo>
                    <a:lnTo>
                      <a:pt x="503710" y="87749"/>
                    </a:lnTo>
                    <a:cubicBezTo>
                      <a:pt x="398711" y="296686"/>
                      <a:pt x="333767" y="585329"/>
                      <a:pt x="333767" y="904156"/>
                    </a:cubicBezTo>
                    <a:cubicBezTo>
                      <a:pt x="333767" y="1143276"/>
                      <a:pt x="371350" y="1327075"/>
                      <a:pt x="435228" y="1463418"/>
                    </a:cubicBezTo>
                    <a:lnTo>
                      <a:pt x="466954" y="1516489"/>
                    </a:lnTo>
                    <a:lnTo>
                      <a:pt x="458512" y="1509356"/>
                    </a:lnTo>
                    <a:cubicBezTo>
                      <a:pt x="338775" y="1381495"/>
                      <a:pt x="263917" y="1181237"/>
                      <a:pt x="263917" y="891652"/>
                    </a:cubicBezTo>
                    <a:cubicBezTo>
                      <a:pt x="263917" y="602067"/>
                      <a:pt x="336679" y="339897"/>
                      <a:pt x="454318" y="150123"/>
                    </a:cubicBezTo>
                    <a:close/>
                    <a:moveTo>
                      <a:pt x="1320002" y="1"/>
                    </a:moveTo>
                    <a:lnTo>
                      <a:pt x="1335003" y="8078"/>
                    </a:lnTo>
                    <a:cubicBezTo>
                      <a:pt x="1616825" y="179208"/>
                      <a:pt x="1808140" y="512969"/>
                      <a:pt x="1808140" y="896678"/>
                    </a:cubicBezTo>
                    <a:cubicBezTo>
                      <a:pt x="1808140" y="1245505"/>
                      <a:pt x="1654585" y="1459830"/>
                      <a:pt x="1417518" y="1571519"/>
                    </a:cubicBezTo>
                    <a:lnTo>
                      <a:pt x="1404371" y="1576282"/>
                    </a:lnTo>
                    <a:lnTo>
                      <a:pt x="1499334" y="1512299"/>
                    </a:lnTo>
                    <a:cubicBezTo>
                      <a:pt x="1647607" y="1385573"/>
                      <a:pt x="1738290" y="1187094"/>
                      <a:pt x="1738290" y="900079"/>
                    </a:cubicBezTo>
                    <a:cubicBezTo>
                      <a:pt x="1738290" y="541311"/>
                      <a:pt x="1592395" y="224999"/>
                      <a:pt x="1370490" y="38216"/>
                    </a:cubicBezTo>
                    <a:close/>
                    <a:moveTo>
                      <a:pt x="488138" y="0"/>
                    </a:moveTo>
                    <a:lnTo>
                      <a:pt x="437650" y="38215"/>
                    </a:lnTo>
                    <a:cubicBezTo>
                      <a:pt x="215746" y="224998"/>
                      <a:pt x="69850" y="541310"/>
                      <a:pt x="69850" y="900078"/>
                    </a:cubicBezTo>
                    <a:cubicBezTo>
                      <a:pt x="69850" y="1187093"/>
                      <a:pt x="165914" y="1385572"/>
                      <a:pt x="319569" y="1512298"/>
                    </a:cubicBezTo>
                    <a:lnTo>
                      <a:pt x="414761" y="1574414"/>
                    </a:lnTo>
                    <a:lnTo>
                      <a:pt x="406569" y="1571518"/>
                    </a:lnTo>
                    <a:cubicBezTo>
                      <a:pt x="162668" y="1459829"/>
                      <a:pt x="0" y="1245504"/>
                      <a:pt x="0" y="896677"/>
                    </a:cubicBezTo>
                    <a:cubicBezTo>
                      <a:pt x="0" y="512968"/>
                      <a:pt x="191315" y="179207"/>
                      <a:pt x="473137" y="8077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18" name="グループ化 1017">
                <a:extLst>
                  <a:ext uri="{FF2B5EF4-FFF2-40B4-BE49-F238E27FC236}">
                    <a16:creationId xmlns:a16="http://schemas.microsoft.com/office/drawing/2014/main" id="{0D886D7D-C2A2-43ED-AE28-1D3BF2276859}"/>
                  </a:ext>
                </a:extLst>
              </p:cNvPr>
              <p:cNvGrpSpPr/>
              <p:nvPr/>
            </p:nvGrpSpPr>
            <p:grpSpPr>
              <a:xfrm>
                <a:off x="5124609" y="3554329"/>
                <a:ext cx="1625600" cy="1389769"/>
                <a:chOff x="577850" y="1631950"/>
                <a:chExt cx="2205979" cy="1885950"/>
              </a:xfrm>
              <a:solidFill>
                <a:srgbClr val="FFFFCC">
                  <a:alpha val="40000"/>
                </a:srgbClr>
              </a:solidFill>
            </p:grpSpPr>
            <p:sp>
              <p:nvSpPr>
                <p:cNvPr id="1019" name="楕円 1018">
                  <a:extLst>
                    <a:ext uri="{FF2B5EF4-FFF2-40B4-BE49-F238E27FC236}">
                      <a16:creationId xmlns:a16="http://schemas.microsoft.com/office/drawing/2014/main" id="{CFA34D2B-531A-4F4A-80A0-4D339934BF95}"/>
                    </a:ext>
                  </a:extLst>
                </p:cNvPr>
                <p:cNvSpPr/>
                <p:nvPr/>
              </p:nvSpPr>
              <p:spPr>
                <a:xfrm>
                  <a:off x="1352550" y="1631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0" name="楕円 1019">
                  <a:extLst>
                    <a:ext uri="{FF2B5EF4-FFF2-40B4-BE49-F238E27FC236}">
                      <a16:creationId xmlns:a16="http://schemas.microsoft.com/office/drawing/2014/main" id="{2A4D04CC-4C3C-4BD9-A8F2-58FE4F187404}"/>
                    </a:ext>
                  </a:extLst>
                </p:cNvPr>
                <p:cNvSpPr/>
                <p:nvPr/>
              </p:nvSpPr>
              <p:spPr>
                <a:xfrm>
                  <a:off x="1936750" y="17907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1" name="楕円 1020">
                  <a:extLst>
                    <a:ext uri="{FF2B5EF4-FFF2-40B4-BE49-F238E27FC236}">
                      <a16:creationId xmlns:a16="http://schemas.microsoft.com/office/drawing/2014/main" id="{1C6DB13C-ACFF-4579-926F-70FC1E9DE3D3}"/>
                    </a:ext>
                  </a:extLst>
                </p:cNvPr>
                <p:cNvSpPr/>
                <p:nvPr/>
              </p:nvSpPr>
              <p:spPr>
                <a:xfrm>
                  <a:off x="1587500" y="20637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2" name="楕円 1021">
                  <a:extLst>
                    <a:ext uri="{FF2B5EF4-FFF2-40B4-BE49-F238E27FC236}">
                      <a16:creationId xmlns:a16="http://schemas.microsoft.com/office/drawing/2014/main" id="{5A7F4DAA-D873-4280-BE66-218FDCFFD704}"/>
                    </a:ext>
                  </a:extLst>
                </p:cNvPr>
                <p:cNvSpPr/>
                <p:nvPr/>
              </p:nvSpPr>
              <p:spPr>
                <a:xfrm>
                  <a:off x="1123950" y="22733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3" name="楕円 1022">
                  <a:extLst>
                    <a:ext uri="{FF2B5EF4-FFF2-40B4-BE49-F238E27FC236}">
                      <a16:creationId xmlns:a16="http://schemas.microsoft.com/office/drawing/2014/main" id="{A5DF876B-5DE5-474E-9275-32E4995AC6BC}"/>
                    </a:ext>
                  </a:extLst>
                </p:cNvPr>
                <p:cNvSpPr/>
                <p:nvPr/>
              </p:nvSpPr>
              <p:spPr>
                <a:xfrm>
                  <a:off x="1638300" y="25146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4" name="楕円 1023">
                  <a:extLst>
                    <a:ext uri="{FF2B5EF4-FFF2-40B4-BE49-F238E27FC236}">
                      <a16:creationId xmlns:a16="http://schemas.microsoft.com/office/drawing/2014/main" id="{EAC8544D-3E1D-49CB-9DAA-B2F8DE1D30B4}"/>
                    </a:ext>
                  </a:extLst>
                </p:cNvPr>
                <p:cNvSpPr/>
                <p:nvPr/>
              </p:nvSpPr>
              <p:spPr>
                <a:xfrm>
                  <a:off x="1993900" y="2266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5" name="楕円 1024">
                  <a:extLst>
                    <a:ext uri="{FF2B5EF4-FFF2-40B4-BE49-F238E27FC236}">
                      <a16:creationId xmlns:a16="http://schemas.microsoft.com/office/drawing/2014/main" id="{43318620-8C4C-4033-89DA-3AE5CF66463E}"/>
                    </a:ext>
                  </a:extLst>
                </p:cNvPr>
                <p:cNvSpPr/>
                <p:nvPr/>
              </p:nvSpPr>
              <p:spPr>
                <a:xfrm>
                  <a:off x="1327150" y="27432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6" name="楕円 1025">
                  <a:extLst>
                    <a:ext uri="{FF2B5EF4-FFF2-40B4-BE49-F238E27FC236}">
                      <a16:creationId xmlns:a16="http://schemas.microsoft.com/office/drawing/2014/main" id="{688CC0A3-B316-4822-BEDA-F4CDCC2E5741}"/>
                    </a:ext>
                  </a:extLst>
                </p:cNvPr>
                <p:cNvSpPr/>
                <p:nvPr/>
              </p:nvSpPr>
              <p:spPr>
                <a:xfrm rot="688545">
                  <a:off x="882650" y="25654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7" name="楕円 1026">
                  <a:extLst>
                    <a:ext uri="{FF2B5EF4-FFF2-40B4-BE49-F238E27FC236}">
                      <a16:creationId xmlns:a16="http://schemas.microsoft.com/office/drawing/2014/main" id="{A2FDD819-8718-418C-BE81-4E37B5FA88AC}"/>
                    </a:ext>
                  </a:extLst>
                </p:cNvPr>
                <p:cNvSpPr/>
                <p:nvPr/>
              </p:nvSpPr>
              <p:spPr>
                <a:xfrm rot="688545">
                  <a:off x="933450" y="1911351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8" name="楕円 1027">
                  <a:extLst>
                    <a:ext uri="{FF2B5EF4-FFF2-40B4-BE49-F238E27FC236}">
                      <a16:creationId xmlns:a16="http://schemas.microsoft.com/office/drawing/2014/main" id="{798B90C6-4D20-4939-9D79-E216E7CDB02E}"/>
                    </a:ext>
                  </a:extLst>
                </p:cNvPr>
                <p:cNvSpPr/>
                <p:nvPr/>
              </p:nvSpPr>
              <p:spPr>
                <a:xfrm rot="20966557">
                  <a:off x="2543635" y="2114552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9" name="楕円 1028">
                  <a:extLst>
                    <a:ext uri="{FF2B5EF4-FFF2-40B4-BE49-F238E27FC236}">
                      <a16:creationId xmlns:a16="http://schemas.microsoft.com/office/drawing/2014/main" id="{62F6586F-6309-4DD7-8D55-BFF53554A7C2}"/>
                    </a:ext>
                  </a:extLst>
                </p:cNvPr>
                <p:cNvSpPr/>
                <p:nvPr/>
              </p:nvSpPr>
              <p:spPr>
                <a:xfrm rot="20966557">
                  <a:off x="2466328" y="2620238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0" name="楕円 1029">
                  <a:extLst>
                    <a:ext uri="{FF2B5EF4-FFF2-40B4-BE49-F238E27FC236}">
                      <a16:creationId xmlns:a16="http://schemas.microsoft.com/office/drawing/2014/main" id="{5600BDBC-D1C7-439A-8415-5BD70E4D2170}"/>
                    </a:ext>
                  </a:extLst>
                </p:cNvPr>
                <p:cNvSpPr/>
                <p:nvPr/>
              </p:nvSpPr>
              <p:spPr>
                <a:xfrm>
                  <a:off x="1930400" y="27940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1" name="楕円 1030">
                  <a:extLst>
                    <a:ext uri="{FF2B5EF4-FFF2-40B4-BE49-F238E27FC236}">
                      <a16:creationId xmlns:a16="http://schemas.microsoft.com/office/drawing/2014/main" id="{EF771A0F-8D8D-43A5-AAF7-0D925F09A77C}"/>
                    </a:ext>
                  </a:extLst>
                </p:cNvPr>
                <p:cNvSpPr/>
                <p:nvPr/>
              </p:nvSpPr>
              <p:spPr>
                <a:xfrm>
                  <a:off x="1689100" y="31432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2" name="楕円 1031">
                  <a:extLst>
                    <a:ext uri="{FF2B5EF4-FFF2-40B4-BE49-F238E27FC236}">
                      <a16:creationId xmlns:a16="http://schemas.microsoft.com/office/drawing/2014/main" id="{2E4CB6FC-3261-41AB-997C-C855FBAE915C}"/>
                    </a:ext>
                  </a:extLst>
                </p:cNvPr>
                <p:cNvSpPr/>
                <p:nvPr/>
              </p:nvSpPr>
              <p:spPr>
                <a:xfrm rot="688545">
                  <a:off x="730250" y="29654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3" name="楕円 1032">
                  <a:extLst>
                    <a:ext uri="{FF2B5EF4-FFF2-40B4-BE49-F238E27FC236}">
                      <a16:creationId xmlns:a16="http://schemas.microsoft.com/office/drawing/2014/main" id="{F49F4A84-436E-45E3-821A-9EE876FF1C42}"/>
                    </a:ext>
                  </a:extLst>
                </p:cNvPr>
                <p:cNvSpPr/>
                <p:nvPr/>
              </p:nvSpPr>
              <p:spPr>
                <a:xfrm>
                  <a:off x="1117600" y="30924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4" name="楕円 1033">
                  <a:extLst>
                    <a:ext uri="{FF2B5EF4-FFF2-40B4-BE49-F238E27FC236}">
                      <a16:creationId xmlns:a16="http://schemas.microsoft.com/office/drawing/2014/main" id="{BC50607A-EB19-4A1E-BD4E-7BA1FE2B5040}"/>
                    </a:ext>
                  </a:extLst>
                </p:cNvPr>
                <p:cNvSpPr/>
                <p:nvPr/>
              </p:nvSpPr>
              <p:spPr>
                <a:xfrm rot="20966557">
                  <a:off x="2275828" y="3071088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5" name="楕円 1034">
                  <a:extLst>
                    <a:ext uri="{FF2B5EF4-FFF2-40B4-BE49-F238E27FC236}">
                      <a16:creationId xmlns:a16="http://schemas.microsoft.com/office/drawing/2014/main" id="{D1CB6239-6A13-47E1-8459-4727BA00B35C}"/>
                    </a:ext>
                  </a:extLst>
                </p:cNvPr>
                <p:cNvSpPr/>
                <p:nvPr/>
              </p:nvSpPr>
              <p:spPr>
                <a:xfrm rot="688545">
                  <a:off x="577850" y="22352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6" name="楕円 1035">
                  <a:extLst>
                    <a:ext uri="{FF2B5EF4-FFF2-40B4-BE49-F238E27FC236}">
                      <a16:creationId xmlns:a16="http://schemas.microsoft.com/office/drawing/2014/main" id="{8ECD32C8-85B4-42CF-AD87-04B81F4AE7F4}"/>
                    </a:ext>
                  </a:extLst>
                </p:cNvPr>
                <p:cNvSpPr/>
                <p:nvPr/>
              </p:nvSpPr>
              <p:spPr>
                <a:xfrm>
                  <a:off x="2324100" y="16764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7" name="楕円 1036">
                  <a:extLst>
                    <a:ext uri="{FF2B5EF4-FFF2-40B4-BE49-F238E27FC236}">
                      <a16:creationId xmlns:a16="http://schemas.microsoft.com/office/drawing/2014/main" id="{5116BF83-CC92-4014-9D13-7577D841E806}"/>
                    </a:ext>
                  </a:extLst>
                </p:cNvPr>
                <p:cNvSpPr/>
                <p:nvPr/>
              </p:nvSpPr>
              <p:spPr>
                <a:xfrm rot="20966557">
                  <a:off x="2733029" y="2931387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8" name="楕円 1037">
                  <a:extLst>
                    <a:ext uri="{FF2B5EF4-FFF2-40B4-BE49-F238E27FC236}">
                      <a16:creationId xmlns:a16="http://schemas.microsoft.com/office/drawing/2014/main" id="{73D33E48-9474-4A2F-B685-67C183AD9D2A}"/>
                    </a:ext>
                  </a:extLst>
                </p:cNvPr>
                <p:cNvSpPr/>
                <p:nvPr/>
              </p:nvSpPr>
              <p:spPr>
                <a:xfrm>
                  <a:off x="1339850" y="34163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9" name="楕円 1038">
                  <a:extLst>
                    <a:ext uri="{FF2B5EF4-FFF2-40B4-BE49-F238E27FC236}">
                      <a16:creationId xmlns:a16="http://schemas.microsoft.com/office/drawing/2014/main" id="{0C89F9E6-67C0-4BA9-B235-40E313780981}"/>
                    </a:ext>
                  </a:extLst>
                </p:cNvPr>
                <p:cNvSpPr/>
                <p:nvPr/>
              </p:nvSpPr>
              <p:spPr>
                <a:xfrm>
                  <a:off x="2057400" y="3409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85" name="グループ化 884">
              <a:extLst>
                <a:ext uri="{FF2B5EF4-FFF2-40B4-BE49-F238E27FC236}">
                  <a16:creationId xmlns:a16="http://schemas.microsoft.com/office/drawing/2014/main" id="{C6B53378-BB58-4008-92F5-BD3F6C210849}"/>
                </a:ext>
              </a:extLst>
            </p:cNvPr>
            <p:cNvGrpSpPr/>
            <p:nvPr/>
          </p:nvGrpSpPr>
          <p:grpSpPr>
            <a:xfrm rot="20834901">
              <a:off x="3540224" y="1420119"/>
              <a:ext cx="647727" cy="905794"/>
              <a:chOff x="4953000" y="2357246"/>
              <a:chExt cx="1968818" cy="2753234"/>
            </a:xfrm>
          </p:grpSpPr>
          <p:sp>
            <p:nvSpPr>
              <p:cNvPr id="990" name="フリーフォーム: 図形 989">
                <a:extLst>
                  <a:ext uri="{FF2B5EF4-FFF2-40B4-BE49-F238E27FC236}">
                    <a16:creationId xmlns:a16="http://schemas.microsoft.com/office/drawing/2014/main" id="{1C7858E9-E39A-4C07-A3EE-4C8AF5BAB9D6}"/>
                  </a:ext>
                </a:extLst>
              </p:cNvPr>
              <p:cNvSpPr/>
              <p:nvPr/>
            </p:nvSpPr>
            <p:spPr>
              <a:xfrm>
                <a:off x="4953000" y="3260770"/>
                <a:ext cx="1968818" cy="1849710"/>
              </a:xfrm>
              <a:custGeom>
                <a:avLst/>
                <a:gdLst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1849710"/>
                  <a:gd name="connsiteX1" fmla="*/ 1968818 w 1968818"/>
                  <a:gd name="connsiteY1" fmla="*/ 1048680 h 1849710"/>
                  <a:gd name="connsiteX2" fmla="*/ 997109 w 1968818"/>
                  <a:gd name="connsiteY2" fmla="*/ 1849710 h 1849710"/>
                  <a:gd name="connsiteX3" fmla="*/ 0 w 1968818"/>
                  <a:gd name="connsiteY3" fmla="*/ 1048680 h 1849710"/>
                  <a:gd name="connsiteX4" fmla="*/ 984409 w 1968818"/>
                  <a:gd name="connsiteY4" fmla="*/ 0 h 1849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8818" h="1849710">
                    <a:moveTo>
                      <a:pt x="984409" y="0"/>
                    </a:moveTo>
                    <a:cubicBezTo>
                      <a:pt x="1528083" y="0"/>
                      <a:pt x="1968818" y="469510"/>
                      <a:pt x="1968818" y="1048680"/>
                    </a:cubicBezTo>
                    <a:cubicBezTo>
                      <a:pt x="1968818" y="1627850"/>
                      <a:pt x="1540783" y="1849710"/>
                      <a:pt x="997109" y="1849710"/>
                    </a:cubicBezTo>
                    <a:cubicBezTo>
                      <a:pt x="453435" y="1849710"/>
                      <a:pt x="0" y="1627850"/>
                      <a:pt x="0" y="1048680"/>
                    </a:cubicBezTo>
                    <a:cubicBezTo>
                      <a:pt x="0" y="469510"/>
                      <a:pt x="440735" y="0"/>
                      <a:pt x="984409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800000"/>
                  </a:gs>
                  <a:gs pos="0">
                    <a:srgbClr val="800000"/>
                  </a:gs>
                  <a:gs pos="25000">
                    <a:srgbClr val="C00000"/>
                  </a:gs>
                  <a:gs pos="50000">
                    <a:srgbClr val="FF0000"/>
                  </a:gs>
                  <a:gs pos="75000">
                    <a:srgbClr val="C00000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1" name="フリーフォーム: 図形 990">
                <a:extLst>
                  <a:ext uri="{FF2B5EF4-FFF2-40B4-BE49-F238E27FC236}">
                    <a16:creationId xmlns:a16="http://schemas.microsoft.com/office/drawing/2014/main" id="{6CD739C8-FF2A-4E05-8784-2E592FF5B430}"/>
                  </a:ext>
                </a:extLst>
              </p:cNvPr>
              <p:cNvSpPr/>
              <p:nvPr/>
            </p:nvSpPr>
            <p:spPr>
              <a:xfrm>
                <a:off x="5404163" y="2357246"/>
                <a:ext cx="1044745" cy="1147102"/>
              </a:xfrm>
              <a:custGeom>
                <a:avLst/>
                <a:gdLst>
                  <a:gd name="connsiteX0" fmla="*/ 434196 w 1044745"/>
                  <a:gd name="connsiteY0" fmla="*/ 0 h 1147102"/>
                  <a:gd name="connsiteX1" fmla="*/ 636836 w 1044745"/>
                  <a:gd name="connsiteY1" fmla="*/ 0 h 1147102"/>
                  <a:gd name="connsiteX2" fmla="*/ 617647 w 1044745"/>
                  <a:gd name="connsiteY2" fmla="*/ 202779 h 1147102"/>
                  <a:gd name="connsiteX3" fmla="*/ 957834 w 1044745"/>
                  <a:gd name="connsiteY3" fmla="*/ 995736 h 1147102"/>
                  <a:gd name="connsiteX4" fmla="*/ 987097 w 1044745"/>
                  <a:gd name="connsiteY4" fmla="*/ 1019633 h 1147102"/>
                  <a:gd name="connsiteX5" fmla="*/ 986105 w 1044745"/>
                  <a:gd name="connsiteY5" fmla="*/ 1019887 h 1147102"/>
                  <a:gd name="connsiteX6" fmla="*/ 998335 w 1044745"/>
                  <a:gd name="connsiteY6" fmla="*/ 1028034 h 1147102"/>
                  <a:gd name="connsiteX7" fmla="*/ 1043041 w 1044745"/>
                  <a:gd name="connsiteY7" fmla="*/ 1093324 h 1147102"/>
                  <a:gd name="connsiteX8" fmla="*/ 923300 w 1044745"/>
                  <a:gd name="connsiteY8" fmla="*/ 1067038 h 1147102"/>
                  <a:gd name="connsiteX9" fmla="*/ 903103 w 1044745"/>
                  <a:gd name="connsiteY9" fmla="*/ 1051543 h 1147102"/>
                  <a:gd name="connsiteX10" fmla="*/ 902929 w 1044745"/>
                  <a:gd name="connsiteY10" fmla="*/ 1061526 h 1147102"/>
                  <a:gd name="connsiteX11" fmla="*/ 890594 w 1044745"/>
                  <a:gd name="connsiteY11" fmla="*/ 1080155 h 1147102"/>
                  <a:gd name="connsiteX12" fmla="*/ 840563 w 1044745"/>
                  <a:gd name="connsiteY12" fmla="*/ 1066153 h 1147102"/>
                  <a:gd name="connsiteX13" fmla="*/ 821830 w 1044745"/>
                  <a:gd name="connsiteY13" fmla="*/ 1047600 h 1147102"/>
                  <a:gd name="connsiteX14" fmla="*/ 818825 w 1044745"/>
                  <a:gd name="connsiteY14" fmla="*/ 1048084 h 1147102"/>
                  <a:gd name="connsiteX15" fmla="*/ 818812 w 1044745"/>
                  <a:gd name="connsiteY15" fmla="*/ 1050720 h 1147102"/>
                  <a:gd name="connsiteX16" fmla="*/ 793335 w 1044745"/>
                  <a:gd name="connsiteY16" fmla="*/ 1095998 h 1147102"/>
                  <a:gd name="connsiteX17" fmla="*/ 771441 w 1044745"/>
                  <a:gd name="connsiteY17" fmla="*/ 1091548 h 1147102"/>
                  <a:gd name="connsiteX18" fmla="*/ 752615 w 1044745"/>
                  <a:gd name="connsiteY18" fmla="*/ 1073369 h 1147102"/>
                  <a:gd name="connsiteX19" fmla="*/ 744200 w 1044745"/>
                  <a:gd name="connsiteY19" fmla="*/ 1090542 h 1147102"/>
                  <a:gd name="connsiteX20" fmla="*/ 726661 w 1044745"/>
                  <a:gd name="connsiteY20" fmla="*/ 1102347 h 1147102"/>
                  <a:gd name="connsiteX21" fmla="*/ 684951 w 1044745"/>
                  <a:gd name="connsiteY21" fmla="*/ 1087041 h 1147102"/>
                  <a:gd name="connsiteX22" fmla="*/ 674743 w 1044745"/>
                  <a:gd name="connsiteY22" fmla="*/ 1073311 h 1147102"/>
                  <a:gd name="connsiteX23" fmla="*/ 667148 w 1044745"/>
                  <a:gd name="connsiteY23" fmla="*/ 1099566 h 1147102"/>
                  <a:gd name="connsiteX24" fmla="*/ 644892 w 1044745"/>
                  <a:gd name="connsiteY24" fmla="*/ 1119166 h 1147102"/>
                  <a:gd name="connsiteX25" fmla="*/ 585560 w 1044745"/>
                  <a:gd name="connsiteY25" fmla="*/ 1084238 h 1147102"/>
                  <a:gd name="connsiteX26" fmla="*/ 585380 w 1044745"/>
                  <a:gd name="connsiteY26" fmla="*/ 1083931 h 1147102"/>
                  <a:gd name="connsiteX27" fmla="*/ 581515 w 1044745"/>
                  <a:gd name="connsiteY27" fmla="*/ 1098008 h 1147102"/>
                  <a:gd name="connsiteX28" fmla="*/ 533246 w 1044745"/>
                  <a:gd name="connsiteY28" fmla="*/ 1147102 h 1147102"/>
                  <a:gd name="connsiteX29" fmla="*/ 484976 w 1044745"/>
                  <a:gd name="connsiteY29" fmla="*/ 1098008 h 1147102"/>
                  <a:gd name="connsiteX30" fmla="*/ 481111 w 1044745"/>
                  <a:gd name="connsiteY30" fmla="*/ 1083932 h 1147102"/>
                  <a:gd name="connsiteX31" fmla="*/ 480933 w 1044745"/>
                  <a:gd name="connsiteY31" fmla="*/ 1084238 h 1147102"/>
                  <a:gd name="connsiteX32" fmla="*/ 421601 w 1044745"/>
                  <a:gd name="connsiteY32" fmla="*/ 1119166 h 1147102"/>
                  <a:gd name="connsiteX33" fmla="*/ 399345 w 1044745"/>
                  <a:gd name="connsiteY33" fmla="*/ 1099566 h 1147102"/>
                  <a:gd name="connsiteX34" fmla="*/ 395677 w 1044745"/>
                  <a:gd name="connsiteY34" fmla="*/ 1086884 h 1147102"/>
                  <a:gd name="connsiteX35" fmla="*/ 394373 w 1044745"/>
                  <a:gd name="connsiteY35" fmla="*/ 1088536 h 1147102"/>
                  <a:gd name="connsiteX36" fmla="*/ 346414 w 1044745"/>
                  <a:gd name="connsiteY36" fmla="*/ 1108513 h 1147102"/>
                  <a:gd name="connsiteX37" fmla="*/ 331906 w 1044745"/>
                  <a:gd name="connsiteY37" fmla="*/ 1091522 h 1147102"/>
                  <a:gd name="connsiteX38" fmla="*/ 327704 w 1044745"/>
                  <a:gd name="connsiteY38" fmla="*/ 1061549 h 1147102"/>
                  <a:gd name="connsiteX39" fmla="*/ 323419 w 1044745"/>
                  <a:gd name="connsiteY39" fmla="*/ 1067744 h 1147102"/>
                  <a:gd name="connsiteX40" fmla="*/ 243700 w 1044745"/>
                  <a:gd name="connsiteY40" fmla="*/ 1111148 h 1147102"/>
                  <a:gd name="connsiteX41" fmla="*/ 230811 w 1044745"/>
                  <a:gd name="connsiteY41" fmla="*/ 1060819 h 1147102"/>
                  <a:gd name="connsiteX42" fmla="*/ 232477 w 1044745"/>
                  <a:gd name="connsiteY42" fmla="*/ 1054476 h 1147102"/>
                  <a:gd name="connsiteX43" fmla="*/ 218873 w 1044745"/>
                  <a:gd name="connsiteY43" fmla="*/ 1063779 h 1147102"/>
                  <a:gd name="connsiteX44" fmla="*/ 167141 w 1044745"/>
                  <a:gd name="connsiteY44" fmla="*/ 1068559 h 1147102"/>
                  <a:gd name="connsiteX45" fmla="*/ 158355 w 1044745"/>
                  <a:gd name="connsiteY45" fmla="*/ 1048016 h 1147102"/>
                  <a:gd name="connsiteX46" fmla="*/ 159682 w 1044745"/>
                  <a:gd name="connsiteY46" fmla="*/ 1039960 h 1147102"/>
                  <a:gd name="connsiteX47" fmla="*/ 145017 w 1044745"/>
                  <a:gd name="connsiteY47" fmla="*/ 1051600 h 1147102"/>
                  <a:gd name="connsiteX48" fmla="*/ 1289 w 1044745"/>
                  <a:gd name="connsiteY48" fmla="*/ 1106909 h 1147102"/>
                  <a:gd name="connsiteX49" fmla="*/ 109129 w 1044745"/>
                  <a:gd name="connsiteY49" fmla="*/ 996967 h 1147102"/>
                  <a:gd name="connsiteX50" fmla="*/ 115536 w 1044745"/>
                  <a:gd name="connsiteY50" fmla="*/ 993342 h 1147102"/>
                  <a:gd name="connsiteX51" fmla="*/ 187643 w 1044745"/>
                  <a:gd name="connsiteY51" fmla="*/ 919448 h 1147102"/>
                  <a:gd name="connsiteX52" fmla="*/ 453385 w 1044745"/>
                  <a:gd name="connsiteY52" fmla="*/ 202779 h 1147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044745" h="1147102">
                    <a:moveTo>
                      <a:pt x="434196" y="0"/>
                    </a:moveTo>
                    <a:lnTo>
                      <a:pt x="636836" y="0"/>
                    </a:lnTo>
                    <a:lnTo>
                      <a:pt x="617647" y="202779"/>
                    </a:lnTo>
                    <a:cubicBezTo>
                      <a:pt x="617647" y="519513"/>
                      <a:pt x="749459" y="803450"/>
                      <a:pt x="957834" y="995736"/>
                    </a:cubicBezTo>
                    <a:lnTo>
                      <a:pt x="987097" y="1019633"/>
                    </a:lnTo>
                    <a:lnTo>
                      <a:pt x="986105" y="1019887"/>
                    </a:lnTo>
                    <a:lnTo>
                      <a:pt x="998335" y="1028034"/>
                    </a:lnTo>
                    <a:cubicBezTo>
                      <a:pt x="1031836" y="1053881"/>
                      <a:pt x="1050725" y="1080014"/>
                      <a:pt x="1043041" y="1093324"/>
                    </a:cubicBezTo>
                    <a:cubicBezTo>
                      <a:pt x="1032794" y="1111071"/>
                      <a:pt x="979185" y="1099303"/>
                      <a:pt x="923300" y="1067038"/>
                    </a:cubicBezTo>
                    <a:lnTo>
                      <a:pt x="903103" y="1051543"/>
                    </a:lnTo>
                    <a:lnTo>
                      <a:pt x="902929" y="1061526"/>
                    </a:lnTo>
                    <a:cubicBezTo>
                      <a:pt x="900814" y="1070156"/>
                      <a:pt x="896736" y="1076608"/>
                      <a:pt x="890594" y="1080155"/>
                    </a:cubicBezTo>
                    <a:cubicBezTo>
                      <a:pt x="878308" y="1087247"/>
                      <a:pt x="860088" y="1081378"/>
                      <a:pt x="840563" y="1066153"/>
                    </a:cubicBezTo>
                    <a:lnTo>
                      <a:pt x="821830" y="1047600"/>
                    </a:lnTo>
                    <a:lnTo>
                      <a:pt x="818825" y="1048084"/>
                    </a:lnTo>
                    <a:lnTo>
                      <a:pt x="818812" y="1050720"/>
                    </a:lnTo>
                    <a:cubicBezTo>
                      <a:pt x="815771" y="1075293"/>
                      <a:pt x="807038" y="1092326"/>
                      <a:pt x="793335" y="1095998"/>
                    </a:cubicBezTo>
                    <a:cubicBezTo>
                      <a:pt x="786484" y="1097834"/>
                      <a:pt x="779038" y="1096156"/>
                      <a:pt x="771441" y="1091548"/>
                    </a:cubicBezTo>
                    <a:lnTo>
                      <a:pt x="752615" y="1073369"/>
                    </a:lnTo>
                    <a:lnTo>
                      <a:pt x="744200" y="1090542"/>
                    </a:lnTo>
                    <a:cubicBezTo>
                      <a:pt x="739407" y="1096401"/>
                      <a:pt x="733512" y="1100511"/>
                      <a:pt x="726661" y="1102347"/>
                    </a:cubicBezTo>
                    <a:cubicBezTo>
                      <a:pt x="712958" y="1106019"/>
                      <a:pt x="698022" y="1099901"/>
                      <a:pt x="684951" y="1087041"/>
                    </a:cubicBezTo>
                    <a:lnTo>
                      <a:pt x="674743" y="1073311"/>
                    </a:lnTo>
                    <a:lnTo>
                      <a:pt x="667148" y="1099566"/>
                    </a:lnTo>
                    <a:cubicBezTo>
                      <a:pt x="661455" y="1109872"/>
                      <a:pt x="653996" y="1116727"/>
                      <a:pt x="644892" y="1119166"/>
                    </a:cubicBezTo>
                    <a:cubicBezTo>
                      <a:pt x="626683" y="1124045"/>
                      <a:pt x="605344" y="1110340"/>
                      <a:pt x="585560" y="1084238"/>
                    </a:cubicBezTo>
                    <a:lnTo>
                      <a:pt x="585380" y="1083931"/>
                    </a:lnTo>
                    <a:lnTo>
                      <a:pt x="581515" y="1098008"/>
                    </a:lnTo>
                    <a:cubicBezTo>
                      <a:pt x="569162" y="1128340"/>
                      <a:pt x="552096" y="1147102"/>
                      <a:pt x="533246" y="1147102"/>
                    </a:cubicBezTo>
                    <a:cubicBezTo>
                      <a:pt x="514396" y="1147102"/>
                      <a:pt x="497329" y="1128341"/>
                      <a:pt x="484976" y="1098008"/>
                    </a:cubicBezTo>
                    <a:lnTo>
                      <a:pt x="481111" y="1083932"/>
                    </a:lnTo>
                    <a:lnTo>
                      <a:pt x="480933" y="1084238"/>
                    </a:lnTo>
                    <a:cubicBezTo>
                      <a:pt x="461149" y="1110340"/>
                      <a:pt x="439810" y="1124045"/>
                      <a:pt x="421601" y="1119166"/>
                    </a:cubicBezTo>
                    <a:cubicBezTo>
                      <a:pt x="412498" y="1116726"/>
                      <a:pt x="405038" y="1109871"/>
                      <a:pt x="399345" y="1099566"/>
                    </a:cubicBezTo>
                    <a:lnTo>
                      <a:pt x="395677" y="1086884"/>
                    </a:lnTo>
                    <a:lnTo>
                      <a:pt x="394373" y="1088536"/>
                    </a:lnTo>
                    <a:cubicBezTo>
                      <a:pt x="376842" y="1106021"/>
                      <a:pt x="359471" y="1114062"/>
                      <a:pt x="346414" y="1108513"/>
                    </a:cubicBezTo>
                    <a:cubicBezTo>
                      <a:pt x="339886" y="1105739"/>
                      <a:pt x="335054" y="1099832"/>
                      <a:pt x="331906" y="1091522"/>
                    </a:cubicBezTo>
                    <a:lnTo>
                      <a:pt x="327704" y="1061549"/>
                    </a:lnTo>
                    <a:lnTo>
                      <a:pt x="323419" y="1067744"/>
                    </a:lnTo>
                    <a:cubicBezTo>
                      <a:pt x="293908" y="1103260"/>
                      <a:pt x="262129" y="1121788"/>
                      <a:pt x="243700" y="1111148"/>
                    </a:cubicBezTo>
                    <a:cubicBezTo>
                      <a:pt x="231414" y="1104055"/>
                      <a:pt x="227388" y="1085341"/>
                      <a:pt x="230811" y="1060819"/>
                    </a:cubicBezTo>
                    <a:lnTo>
                      <a:pt x="232477" y="1054476"/>
                    </a:lnTo>
                    <a:lnTo>
                      <a:pt x="218873" y="1063779"/>
                    </a:lnTo>
                    <a:cubicBezTo>
                      <a:pt x="196929" y="1075246"/>
                      <a:pt x="177951" y="1077745"/>
                      <a:pt x="167141" y="1068559"/>
                    </a:cubicBezTo>
                    <a:cubicBezTo>
                      <a:pt x="161736" y="1063966"/>
                      <a:pt x="158884" y="1056886"/>
                      <a:pt x="158355" y="1048016"/>
                    </a:cubicBezTo>
                    <a:lnTo>
                      <a:pt x="159682" y="1039960"/>
                    </a:lnTo>
                    <a:lnTo>
                      <a:pt x="145017" y="1051600"/>
                    </a:lnTo>
                    <a:cubicBezTo>
                      <a:pt x="75548" y="1097234"/>
                      <a:pt x="11199" y="1121995"/>
                      <a:pt x="1289" y="1106909"/>
                    </a:cubicBezTo>
                    <a:cubicBezTo>
                      <a:pt x="-8621" y="1091823"/>
                      <a:pt x="39660" y="1042601"/>
                      <a:pt x="109129" y="996967"/>
                    </a:cubicBezTo>
                    <a:lnTo>
                      <a:pt x="115536" y="993342"/>
                    </a:lnTo>
                    <a:lnTo>
                      <a:pt x="187643" y="919448"/>
                    </a:lnTo>
                    <a:cubicBezTo>
                      <a:pt x="352467" y="731953"/>
                      <a:pt x="453385" y="479921"/>
                      <a:pt x="453385" y="20277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3300"/>
                  </a:gs>
                  <a:gs pos="100000">
                    <a:srgbClr val="006600"/>
                  </a:gs>
                  <a:gs pos="20000">
                    <a:srgbClr val="92D050"/>
                  </a:gs>
                  <a:gs pos="50000">
                    <a:srgbClr val="FFFFCC"/>
                  </a:gs>
                  <a:gs pos="80000">
                    <a:srgbClr val="92D050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2" name="フリーフォーム: 図形 991">
                <a:extLst>
                  <a:ext uri="{FF2B5EF4-FFF2-40B4-BE49-F238E27FC236}">
                    <a16:creationId xmlns:a16="http://schemas.microsoft.com/office/drawing/2014/main" id="{6FA40723-984A-4D38-A267-26FE1778CDBF}"/>
                  </a:ext>
                </a:extLst>
              </p:cNvPr>
              <p:cNvSpPr/>
              <p:nvPr/>
            </p:nvSpPr>
            <p:spPr>
              <a:xfrm>
                <a:off x="5033339" y="3453130"/>
                <a:ext cx="1808140" cy="1540950"/>
              </a:xfrm>
              <a:custGeom>
                <a:avLst/>
                <a:gdLst>
                  <a:gd name="connsiteX0" fmla="*/ 1133701 w 1808140"/>
                  <a:gd name="connsiteY0" fmla="*/ 78964 h 1576282"/>
                  <a:gd name="connsiteX1" fmla="*/ 1162620 w 1808140"/>
                  <a:gd name="connsiteY1" fmla="*/ 150124 h 1576282"/>
                  <a:gd name="connsiteX2" fmla="*/ 1265607 w 1808140"/>
                  <a:gd name="connsiteY2" fmla="*/ 891653 h 1576282"/>
                  <a:gd name="connsiteX3" fmla="*/ 1164888 w 1808140"/>
                  <a:gd name="connsiteY3" fmla="*/ 1509357 h 1576282"/>
                  <a:gd name="connsiteX4" fmla="*/ 1161214 w 1808140"/>
                  <a:gd name="connsiteY4" fmla="*/ 1515283 h 1576282"/>
                  <a:gd name="connsiteX5" fmla="*/ 1180046 w 1808140"/>
                  <a:gd name="connsiteY5" fmla="*/ 1388870 h 1576282"/>
                  <a:gd name="connsiteX6" fmla="*/ 1202107 w 1808140"/>
                  <a:gd name="connsiteY6" fmla="*/ 923711 h 1576282"/>
                  <a:gd name="connsiteX7" fmla="*/ 1152901 w 1808140"/>
                  <a:gd name="connsiteY7" fmla="*/ 185587 h 1576282"/>
                  <a:gd name="connsiteX8" fmla="*/ 909077 w 1808140"/>
                  <a:gd name="connsiteY8" fmla="*/ 78964 h 1576282"/>
                  <a:gd name="connsiteX9" fmla="*/ 931936 w 1808140"/>
                  <a:gd name="connsiteY9" fmla="*/ 907448 h 1576282"/>
                  <a:gd name="connsiteX10" fmla="*/ 909372 w 1808140"/>
                  <a:gd name="connsiteY10" fmla="*/ 1540282 h 1576282"/>
                  <a:gd name="connsiteX11" fmla="*/ 886217 w 1808140"/>
                  <a:gd name="connsiteY11" fmla="*/ 907448 h 1576282"/>
                  <a:gd name="connsiteX12" fmla="*/ 909077 w 1808140"/>
                  <a:gd name="connsiteY12" fmla="*/ 78964 h 1576282"/>
                  <a:gd name="connsiteX13" fmla="*/ 694273 w 1808140"/>
                  <a:gd name="connsiteY13" fmla="*/ 78964 h 1576282"/>
                  <a:gd name="connsiteX14" fmla="*/ 675074 w 1808140"/>
                  <a:gd name="connsiteY14" fmla="*/ 185587 h 1576282"/>
                  <a:gd name="connsiteX15" fmla="*/ 625867 w 1808140"/>
                  <a:gd name="connsiteY15" fmla="*/ 923711 h 1576282"/>
                  <a:gd name="connsiteX16" fmla="*/ 649090 w 1808140"/>
                  <a:gd name="connsiteY16" fmla="*/ 1388870 h 1576282"/>
                  <a:gd name="connsiteX17" fmla="*/ 667939 w 1808140"/>
                  <a:gd name="connsiteY17" fmla="*/ 1509852 h 1576282"/>
                  <a:gd name="connsiteX18" fmla="*/ 667622 w 1808140"/>
                  <a:gd name="connsiteY18" fmla="*/ 1509357 h 1576282"/>
                  <a:gd name="connsiteX19" fmla="*/ 562367 w 1808140"/>
                  <a:gd name="connsiteY19" fmla="*/ 891653 h 1576282"/>
                  <a:gd name="connsiteX20" fmla="*/ 665354 w 1808140"/>
                  <a:gd name="connsiteY20" fmla="*/ 150124 h 1576282"/>
                  <a:gd name="connsiteX21" fmla="*/ 1313437 w 1808140"/>
                  <a:gd name="connsiteY21" fmla="*/ 69972 h 1576282"/>
                  <a:gd name="connsiteX22" fmla="*/ 1373656 w 1808140"/>
                  <a:gd name="connsiteY22" fmla="*/ 150123 h 1576282"/>
                  <a:gd name="connsiteX23" fmla="*/ 1564057 w 1808140"/>
                  <a:gd name="connsiteY23" fmla="*/ 891652 h 1576282"/>
                  <a:gd name="connsiteX24" fmla="*/ 1377849 w 1808140"/>
                  <a:gd name="connsiteY24" fmla="*/ 1509356 h 1576282"/>
                  <a:gd name="connsiteX25" fmla="*/ 1364238 w 1808140"/>
                  <a:gd name="connsiteY25" fmla="*/ 1521230 h 1576282"/>
                  <a:gd name="connsiteX26" fmla="*/ 1397483 w 1808140"/>
                  <a:gd name="connsiteY26" fmla="*/ 1463418 h 1576282"/>
                  <a:gd name="connsiteX27" fmla="*/ 1494207 w 1808140"/>
                  <a:gd name="connsiteY27" fmla="*/ 904156 h 1576282"/>
                  <a:gd name="connsiteX28" fmla="*/ 1324265 w 1808140"/>
                  <a:gd name="connsiteY28" fmla="*/ 87749 h 1576282"/>
                  <a:gd name="connsiteX29" fmla="*/ 514537 w 1808140"/>
                  <a:gd name="connsiteY29" fmla="*/ 69972 h 1576282"/>
                  <a:gd name="connsiteX30" fmla="*/ 503710 w 1808140"/>
                  <a:gd name="connsiteY30" fmla="*/ 87749 h 1576282"/>
                  <a:gd name="connsiteX31" fmla="*/ 333767 w 1808140"/>
                  <a:gd name="connsiteY31" fmla="*/ 904156 h 1576282"/>
                  <a:gd name="connsiteX32" fmla="*/ 435228 w 1808140"/>
                  <a:gd name="connsiteY32" fmla="*/ 1463418 h 1576282"/>
                  <a:gd name="connsiteX33" fmla="*/ 466954 w 1808140"/>
                  <a:gd name="connsiteY33" fmla="*/ 1516489 h 1576282"/>
                  <a:gd name="connsiteX34" fmla="*/ 458512 w 1808140"/>
                  <a:gd name="connsiteY34" fmla="*/ 1509356 h 1576282"/>
                  <a:gd name="connsiteX35" fmla="*/ 263917 w 1808140"/>
                  <a:gd name="connsiteY35" fmla="*/ 891652 h 1576282"/>
                  <a:gd name="connsiteX36" fmla="*/ 454318 w 1808140"/>
                  <a:gd name="connsiteY36" fmla="*/ 150123 h 1576282"/>
                  <a:gd name="connsiteX37" fmla="*/ 1320002 w 1808140"/>
                  <a:gd name="connsiteY37" fmla="*/ 1 h 1576282"/>
                  <a:gd name="connsiteX38" fmla="*/ 1335003 w 1808140"/>
                  <a:gd name="connsiteY38" fmla="*/ 8078 h 1576282"/>
                  <a:gd name="connsiteX39" fmla="*/ 1808140 w 1808140"/>
                  <a:gd name="connsiteY39" fmla="*/ 896678 h 1576282"/>
                  <a:gd name="connsiteX40" fmla="*/ 1417518 w 1808140"/>
                  <a:gd name="connsiteY40" fmla="*/ 1571519 h 1576282"/>
                  <a:gd name="connsiteX41" fmla="*/ 1404371 w 1808140"/>
                  <a:gd name="connsiteY41" fmla="*/ 1576282 h 1576282"/>
                  <a:gd name="connsiteX42" fmla="*/ 1499334 w 1808140"/>
                  <a:gd name="connsiteY42" fmla="*/ 1512299 h 1576282"/>
                  <a:gd name="connsiteX43" fmla="*/ 1738290 w 1808140"/>
                  <a:gd name="connsiteY43" fmla="*/ 900079 h 1576282"/>
                  <a:gd name="connsiteX44" fmla="*/ 1370490 w 1808140"/>
                  <a:gd name="connsiteY44" fmla="*/ 38216 h 1576282"/>
                  <a:gd name="connsiteX45" fmla="*/ 488138 w 1808140"/>
                  <a:gd name="connsiteY45" fmla="*/ 0 h 1576282"/>
                  <a:gd name="connsiteX46" fmla="*/ 437650 w 1808140"/>
                  <a:gd name="connsiteY46" fmla="*/ 38215 h 1576282"/>
                  <a:gd name="connsiteX47" fmla="*/ 69850 w 1808140"/>
                  <a:gd name="connsiteY47" fmla="*/ 900078 h 1576282"/>
                  <a:gd name="connsiteX48" fmla="*/ 319569 w 1808140"/>
                  <a:gd name="connsiteY48" fmla="*/ 1512298 h 1576282"/>
                  <a:gd name="connsiteX49" fmla="*/ 414761 w 1808140"/>
                  <a:gd name="connsiteY49" fmla="*/ 1574414 h 1576282"/>
                  <a:gd name="connsiteX50" fmla="*/ 406569 w 1808140"/>
                  <a:gd name="connsiteY50" fmla="*/ 1571518 h 1576282"/>
                  <a:gd name="connsiteX51" fmla="*/ 0 w 1808140"/>
                  <a:gd name="connsiteY51" fmla="*/ 896677 h 1576282"/>
                  <a:gd name="connsiteX52" fmla="*/ 473137 w 1808140"/>
                  <a:gd name="connsiteY52" fmla="*/ 8077 h 1576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808140" h="1576282">
                    <a:moveTo>
                      <a:pt x="1133701" y="78964"/>
                    </a:moveTo>
                    <a:lnTo>
                      <a:pt x="1162620" y="150124"/>
                    </a:lnTo>
                    <a:cubicBezTo>
                      <a:pt x="1226251" y="339898"/>
                      <a:pt x="1265607" y="602068"/>
                      <a:pt x="1265607" y="891653"/>
                    </a:cubicBezTo>
                    <a:cubicBezTo>
                      <a:pt x="1265607" y="1181238"/>
                      <a:pt x="1227385" y="1381496"/>
                      <a:pt x="1164888" y="1509357"/>
                    </a:cubicBezTo>
                    <a:lnTo>
                      <a:pt x="1161214" y="1515283"/>
                    </a:lnTo>
                    <a:lnTo>
                      <a:pt x="1180046" y="1388870"/>
                    </a:lnTo>
                    <a:cubicBezTo>
                      <a:pt x="1194277" y="1260154"/>
                      <a:pt x="1202107" y="1105989"/>
                      <a:pt x="1202107" y="923711"/>
                    </a:cubicBezTo>
                    <a:cubicBezTo>
                      <a:pt x="1202107" y="650293"/>
                      <a:pt x="1183967" y="396288"/>
                      <a:pt x="1152901" y="185587"/>
                    </a:cubicBezTo>
                    <a:close/>
                    <a:moveTo>
                      <a:pt x="909077" y="78964"/>
                    </a:moveTo>
                    <a:cubicBezTo>
                      <a:pt x="921702" y="78964"/>
                      <a:pt x="931936" y="449889"/>
                      <a:pt x="931936" y="907448"/>
                    </a:cubicBezTo>
                    <a:cubicBezTo>
                      <a:pt x="931936" y="1365007"/>
                      <a:pt x="921996" y="1540282"/>
                      <a:pt x="909372" y="1540282"/>
                    </a:cubicBezTo>
                    <a:cubicBezTo>
                      <a:pt x="896747" y="1540282"/>
                      <a:pt x="886217" y="1365007"/>
                      <a:pt x="886217" y="907448"/>
                    </a:cubicBezTo>
                    <a:cubicBezTo>
                      <a:pt x="886217" y="449889"/>
                      <a:pt x="896452" y="78964"/>
                      <a:pt x="909077" y="78964"/>
                    </a:cubicBezTo>
                    <a:close/>
                    <a:moveTo>
                      <a:pt x="694273" y="78964"/>
                    </a:moveTo>
                    <a:lnTo>
                      <a:pt x="675074" y="185587"/>
                    </a:lnTo>
                    <a:cubicBezTo>
                      <a:pt x="644007" y="396288"/>
                      <a:pt x="625867" y="650293"/>
                      <a:pt x="625867" y="923711"/>
                    </a:cubicBezTo>
                    <a:cubicBezTo>
                      <a:pt x="625867" y="1105989"/>
                      <a:pt x="634162" y="1260154"/>
                      <a:pt x="649090" y="1388870"/>
                    </a:cubicBezTo>
                    <a:lnTo>
                      <a:pt x="667939" y="1509852"/>
                    </a:lnTo>
                    <a:lnTo>
                      <a:pt x="667622" y="1509357"/>
                    </a:lnTo>
                    <a:cubicBezTo>
                      <a:pt x="602858" y="1381496"/>
                      <a:pt x="562367" y="1181238"/>
                      <a:pt x="562367" y="891653"/>
                    </a:cubicBezTo>
                    <a:cubicBezTo>
                      <a:pt x="562367" y="602068"/>
                      <a:pt x="601724" y="339898"/>
                      <a:pt x="665354" y="150124"/>
                    </a:cubicBezTo>
                    <a:close/>
                    <a:moveTo>
                      <a:pt x="1313437" y="69972"/>
                    </a:moveTo>
                    <a:lnTo>
                      <a:pt x="1373656" y="150123"/>
                    </a:lnTo>
                    <a:cubicBezTo>
                      <a:pt x="1491296" y="339897"/>
                      <a:pt x="1564057" y="602067"/>
                      <a:pt x="1564057" y="891652"/>
                    </a:cubicBezTo>
                    <a:cubicBezTo>
                      <a:pt x="1564057" y="1181237"/>
                      <a:pt x="1493392" y="1381495"/>
                      <a:pt x="1377849" y="1509356"/>
                    </a:cubicBezTo>
                    <a:lnTo>
                      <a:pt x="1364238" y="1521230"/>
                    </a:lnTo>
                    <a:lnTo>
                      <a:pt x="1397483" y="1463418"/>
                    </a:lnTo>
                    <a:cubicBezTo>
                      <a:pt x="1458729" y="1327075"/>
                      <a:pt x="1494207" y="1143276"/>
                      <a:pt x="1494207" y="904156"/>
                    </a:cubicBezTo>
                    <a:cubicBezTo>
                      <a:pt x="1494207" y="585329"/>
                      <a:pt x="1429264" y="296686"/>
                      <a:pt x="1324265" y="87749"/>
                    </a:cubicBezTo>
                    <a:close/>
                    <a:moveTo>
                      <a:pt x="514537" y="69972"/>
                    </a:moveTo>
                    <a:lnTo>
                      <a:pt x="503710" y="87749"/>
                    </a:lnTo>
                    <a:cubicBezTo>
                      <a:pt x="398711" y="296686"/>
                      <a:pt x="333767" y="585329"/>
                      <a:pt x="333767" y="904156"/>
                    </a:cubicBezTo>
                    <a:cubicBezTo>
                      <a:pt x="333767" y="1143276"/>
                      <a:pt x="371350" y="1327075"/>
                      <a:pt x="435228" y="1463418"/>
                    </a:cubicBezTo>
                    <a:lnTo>
                      <a:pt x="466954" y="1516489"/>
                    </a:lnTo>
                    <a:lnTo>
                      <a:pt x="458512" y="1509356"/>
                    </a:lnTo>
                    <a:cubicBezTo>
                      <a:pt x="338775" y="1381495"/>
                      <a:pt x="263917" y="1181237"/>
                      <a:pt x="263917" y="891652"/>
                    </a:cubicBezTo>
                    <a:cubicBezTo>
                      <a:pt x="263917" y="602067"/>
                      <a:pt x="336679" y="339897"/>
                      <a:pt x="454318" y="150123"/>
                    </a:cubicBezTo>
                    <a:close/>
                    <a:moveTo>
                      <a:pt x="1320002" y="1"/>
                    </a:moveTo>
                    <a:lnTo>
                      <a:pt x="1335003" y="8078"/>
                    </a:lnTo>
                    <a:cubicBezTo>
                      <a:pt x="1616825" y="179208"/>
                      <a:pt x="1808140" y="512969"/>
                      <a:pt x="1808140" y="896678"/>
                    </a:cubicBezTo>
                    <a:cubicBezTo>
                      <a:pt x="1808140" y="1245505"/>
                      <a:pt x="1654585" y="1459830"/>
                      <a:pt x="1417518" y="1571519"/>
                    </a:cubicBezTo>
                    <a:lnTo>
                      <a:pt x="1404371" y="1576282"/>
                    </a:lnTo>
                    <a:lnTo>
                      <a:pt x="1499334" y="1512299"/>
                    </a:lnTo>
                    <a:cubicBezTo>
                      <a:pt x="1647607" y="1385573"/>
                      <a:pt x="1738290" y="1187094"/>
                      <a:pt x="1738290" y="900079"/>
                    </a:cubicBezTo>
                    <a:cubicBezTo>
                      <a:pt x="1738290" y="541311"/>
                      <a:pt x="1592395" y="224999"/>
                      <a:pt x="1370490" y="38216"/>
                    </a:cubicBezTo>
                    <a:close/>
                    <a:moveTo>
                      <a:pt x="488138" y="0"/>
                    </a:moveTo>
                    <a:lnTo>
                      <a:pt x="437650" y="38215"/>
                    </a:lnTo>
                    <a:cubicBezTo>
                      <a:pt x="215746" y="224998"/>
                      <a:pt x="69850" y="541310"/>
                      <a:pt x="69850" y="900078"/>
                    </a:cubicBezTo>
                    <a:cubicBezTo>
                      <a:pt x="69850" y="1187093"/>
                      <a:pt x="165914" y="1385572"/>
                      <a:pt x="319569" y="1512298"/>
                    </a:cubicBezTo>
                    <a:lnTo>
                      <a:pt x="414761" y="1574414"/>
                    </a:lnTo>
                    <a:lnTo>
                      <a:pt x="406569" y="1571518"/>
                    </a:lnTo>
                    <a:cubicBezTo>
                      <a:pt x="162668" y="1459829"/>
                      <a:pt x="0" y="1245504"/>
                      <a:pt x="0" y="896677"/>
                    </a:cubicBezTo>
                    <a:cubicBezTo>
                      <a:pt x="0" y="512968"/>
                      <a:pt x="191315" y="179207"/>
                      <a:pt x="473137" y="8077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93" name="グループ化 992">
                <a:extLst>
                  <a:ext uri="{FF2B5EF4-FFF2-40B4-BE49-F238E27FC236}">
                    <a16:creationId xmlns:a16="http://schemas.microsoft.com/office/drawing/2014/main" id="{3935D762-EEC2-4F7A-8C84-8C348BECF068}"/>
                  </a:ext>
                </a:extLst>
              </p:cNvPr>
              <p:cNvGrpSpPr/>
              <p:nvPr/>
            </p:nvGrpSpPr>
            <p:grpSpPr>
              <a:xfrm>
                <a:off x="5124609" y="3554329"/>
                <a:ext cx="1625600" cy="1389769"/>
                <a:chOff x="577850" y="1631950"/>
                <a:chExt cx="2205979" cy="1885950"/>
              </a:xfrm>
              <a:solidFill>
                <a:srgbClr val="FFFFCC">
                  <a:alpha val="40000"/>
                </a:srgbClr>
              </a:solidFill>
            </p:grpSpPr>
            <p:sp>
              <p:nvSpPr>
                <p:cNvPr id="994" name="楕円 993">
                  <a:extLst>
                    <a:ext uri="{FF2B5EF4-FFF2-40B4-BE49-F238E27FC236}">
                      <a16:creationId xmlns:a16="http://schemas.microsoft.com/office/drawing/2014/main" id="{91B4B09D-EAE1-46D6-9229-296EBDD0265E}"/>
                    </a:ext>
                  </a:extLst>
                </p:cNvPr>
                <p:cNvSpPr/>
                <p:nvPr/>
              </p:nvSpPr>
              <p:spPr>
                <a:xfrm>
                  <a:off x="1352550" y="1631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5" name="楕円 994">
                  <a:extLst>
                    <a:ext uri="{FF2B5EF4-FFF2-40B4-BE49-F238E27FC236}">
                      <a16:creationId xmlns:a16="http://schemas.microsoft.com/office/drawing/2014/main" id="{4195ADC8-48A9-4096-8CDF-FC4DADF96719}"/>
                    </a:ext>
                  </a:extLst>
                </p:cNvPr>
                <p:cNvSpPr/>
                <p:nvPr/>
              </p:nvSpPr>
              <p:spPr>
                <a:xfrm>
                  <a:off x="1936750" y="17907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6" name="楕円 995">
                  <a:extLst>
                    <a:ext uri="{FF2B5EF4-FFF2-40B4-BE49-F238E27FC236}">
                      <a16:creationId xmlns:a16="http://schemas.microsoft.com/office/drawing/2014/main" id="{3C5FA28E-DDD7-417A-A485-8F4F0372626F}"/>
                    </a:ext>
                  </a:extLst>
                </p:cNvPr>
                <p:cNvSpPr/>
                <p:nvPr/>
              </p:nvSpPr>
              <p:spPr>
                <a:xfrm>
                  <a:off x="1587500" y="20637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7" name="楕円 996">
                  <a:extLst>
                    <a:ext uri="{FF2B5EF4-FFF2-40B4-BE49-F238E27FC236}">
                      <a16:creationId xmlns:a16="http://schemas.microsoft.com/office/drawing/2014/main" id="{0142D76B-0A17-4F77-9EFB-CC29420E435A}"/>
                    </a:ext>
                  </a:extLst>
                </p:cNvPr>
                <p:cNvSpPr/>
                <p:nvPr/>
              </p:nvSpPr>
              <p:spPr>
                <a:xfrm>
                  <a:off x="1123950" y="22733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8" name="楕円 997">
                  <a:extLst>
                    <a:ext uri="{FF2B5EF4-FFF2-40B4-BE49-F238E27FC236}">
                      <a16:creationId xmlns:a16="http://schemas.microsoft.com/office/drawing/2014/main" id="{255E25AB-209D-4605-80A2-D1488E6C2610}"/>
                    </a:ext>
                  </a:extLst>
                </p:cNvPr>
                <p:cNvSpPr/>
                <p:nvPr/>
              </p:nvSpPr>
              <p:spPr>
                <a:xfrm>
                  <a:off x="1638300" y="25146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9" name="楕円 998">
                  <a:extLst>
                    <a:ext uri="{FF2B5EF4-FFF2-40B4-BE49-F238E27FC236}">
                      <a16:creationId xmlns:a16="http://schemas.microsoft.com/office/drawing/2014/main" id="{19109C64-0ECB-4BA4-8F5B-6D40290631E2}"/>
                    </a:ext>
                  </a:extLst>
                </p:cNvPr>
                <p:cNvSpPr/>
                <p:nvPr/>
              </p:nvSpPr>
              <p:spPr>
                <a:xfrm>
                  <a:off x="1993900" y="2266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0" name="楕円 999">
                  <a:extLst>
                    <a:ext uri="{FF2B5EF4-FFF2-40B4-BE49-F238E27FC236}">
                      <a16:creationId xmlns:a16="http://schemas.microsoft.com/office/drawing/2014/main" id="{5ABD7F30-4819-4F46-9446-E861C315C439}"/>
                    </a:ext>
                  </a:extLst>
                </p:cNvPr>
                <p:cNvSpPr/>
                <p:nvPr/>
              </p:nvSpPr>
              <p:spPr>
                <a:xfrm>
                  <a:off x="1327150" y="27432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1" name="楕円 1000">
                  <a:extLst>
                    <a:ext uri="{FF2B5EF4-FFF2-40B4-BE49-F238E27FC236}">
                      <a16:creationId xmlns:a16="http://schemas.microsoft.com/office/drawing/2014/main" id="{88CB3913-7C3B-440A-9060-06E454AB6897}"/>
                    </a:ext>
                  </a:extLst>
                </p:cNvPr>
                <p:cNvSpPr/>
                <p:nvPr/>
              </p:nvSpPr>
              <p:spPr>
                <a:xfrm rot="688545">
                  <a:off x="882650" y="25654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2" name="楕円 1001">
                  <a:extLst>
                    <a:ext uri="{FF2B5EF4-FFF2-40B4-BE49-F238E27FC236}">
                      <a16:creationId xmlns:a16="http://schemas.microsoft.com/office/drawing/2014/main" id="{F35A325B-A2F4-4260-BBA9-1FF36DD2B39D}"/>
                    </a:ext>
                  </a:extLst>
                </p:cNvPr>
                <p:cNvSpPr/>
                <p:nvPr/>
              </p:nvSpPr>
              <p:spPr>
                <a:xfrm rot="688545">
                  <a:off x="933450" y="1911351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3" name="楕円 1002">
                  <a:extLst>
                    <a:ext uri="{FF2B5EF4-FFF2-40B4-BE49-F238E27FC236}">
                      <a16:creationId xmlns:a16="http://schemas.microsoft.com/office/drawing/2014/main" id="{7B802134-AB5E-40B4-A079-F73F7F202EEC}"/>
                    </a:ext>
                  </a:extLst>
                </p:cNvPr>
                <p:cNvSpPr/>
                <p:nvPr/>
              </p:nvSpPr>
              <p:spPr>
                <a:xfrm rot="20966557">
                  <a:off x="2543635" y="2114552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4" name="楕円 1003">
                  <a:extLst>
                    <a:ext uri="{FF2B5EF4-FFF2-40B4-BE49-F238E27FC236}">
                      <a16:creationId xmlns:a16="http://schemas.microsoft.com/office/drawing/2014/main" id="{BCE9BD85-C7EE-436F-A992-1B160F309A06}"/>
                    </a:ext>
                  </a:extLst>
                </p:cNvPr>
                <p:cNvSpPr/>
                <p:nvPr/>
              </p:nvSpPr>
              <p:spPr>
                <a:xfrm rot="20966557">
                  <a:off x="2466328" y="2620238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5" name="楕円 1004">
                  <a:extLst>
                    <a:ext uri="{FF2B5EF4-FFF2-40B4-BE49-F238E27FC236}">
                      <a16:creationId xmlns:a16="http://schemas.microsoft.com/office/drawing/2014/main" id="{3E79DC33-6AB2-402A-93B7-27A00B15F451}"/>
                    </a:ext>
                  </a:extLst>
                </p:cNvPr>
                <p:cNvSpPr/>
                <p:nvPr/>
              </p:nvSpPr>
              <p:spPr>
                <a:xfrm>
                  <a:off x="1930400" y="27940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6" name="楕円 1005">
                  <a:extLst>
                    <a:ext uri="{FF2B5EF4-FFF2-40B4-BE49-F238E27FC236}">
                      <a16:creationId xmlns:a16="http://schemas.microsoft.com/office/drawing/2014/main" id="{3D9C47F1-CC1E-4A0F-8651-5170CDF0DC0A}"/>
                    </a:ext>
                  </a:extLst>
                </p:cNvPr>
                <p:cNvSpPr/>
                <p:nvPr/>
              </p:nvSpPr>
              <p:spPr>
                <a:xfrm>
                  <a:off x="1689100" y="31432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7" name="楕円 1006">
                  <a:extLst>
                    <a:ext uri="{FF2B5EF4-FFF2-40B4-BE49-F238E27FC236}">
                      <a16:creationId xmlns:a16="http://schemas.microsoft.com/office/drawing/2014/main" id="{C6B5D2E2-E84F-4EB9-97A0-10907CBF557D}"/>
                    </a:ext>
                  </a:extLst>
                </p:cNvPr>
                <p:cNvSpPr/>
                <p:nvPr/>
              </p:nvSpPr>
              <p:spPr>
                <a:xfrm rot="688545">
                  <a:off x="730250" y="29654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8" name="楕円 1007">
                  <a:extLst>
                    <a:ext uri="{FF2B5EF4-FFF2-40B4-BE49-F238E27FC236}">
                      <a16:creationId xmlns:a16="http://schemas.microsoft.com/office/drawing/2014/main" id="{9731591C-1CFB-4690-B1CD-9ECE2F1D6882}"/>
                    </a:ext>
                  </a:extLst>
                </p:cNvPr>
                <p:cNvSpPr/>
                <p:nvPr/>
              </p:nvSpPr>
              <p:spPr>
                <a:xfrm>
                  <a:off x="1117600" y="30924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9" name="楕円 1008">
                  <a:extLst>
                    <a:ext uri="{FF2B5EF4-FFF2-40B4-BE49-F238E27FC236}">
                      <a16:creationId xmlns:a16="http://schemas.microsoft.com/office/drawing/2014/main" id="{B252F816-048A-41D0-9684-3877121A4AE0}"/>
                    </a:ext>
                  </a:extLst>
                </p:cNvPr>
                <p:cNvSpPr/>
                <p:nvPr/>
              </p:nvSpPr>
              <p:spPr>
                <a:xfrm rot="20966557">
                  <a:off x="2275828" y="3071088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0" name="楕円 1009">
                  <a:extLst>
                    <a:ext uri="{FF2B5EF4-FFF2-40B4-BE49-F238E27FC236}">
                      <a16:creationId xmlns:a16="http://schemas.microsoft.com/office/drawing/2014/main" id="{D955C165-0EA5-4D25-BE14-203DBD6BBEC7}"/>
                    </a:ext>
                  </a:extLst>
                </p:cNvPr>
                <p:cNvSpPr/>
                <p:nvPr/>
              </p:nvSpPr>
              <p:spPr>
                <a:xfrm rot="688545">
                  <a:off x="577850" y="22352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1" name="楕円 1010">
                  <a:extLst>
                    <a:ext uri="{FF2B5EF4-FFF2-40B4-BE49-F238E27FC236}">
                      <a16:creationId xmlns:a16="http://schemas.microsoft.com/office/drawing/2014/main" id="{074379BF-AF71-476D-9E28-065E33D877A2}"/>
                    </a:ext>
                  </a:extLst>
                </p:cNvPr>
                <p:cNvSpPr/>
                <p:nvPr/>
              </p:nvSpPr>
              <p:spPr>
                <a:xfrm>
                  <a:off x="2324100" y="16764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2" name="楕円 1011">
                  <a:extLst>
                    <a:ext uri="{FF2B5EF4-FFF2-40B4-BE49-F238E27FC236}">
                      <a16:creationId xmlns:a16="http://schemas.microsoft.com/office/drawing/2014/main" id="{B437807C-2822-47FD-AFD8-2C2C03720A14}"/>
                    </a:ext>
                  </a:extLst>
                </p:cNvPr>
                <p:cNvSpPr/>
                <p:nvPr/>
              </p:nvSpPr>
              <p:spPr>
                <a:xfrm rot="20966557">
                  <a:off x="2733029" y="2931387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3" name="楕円 1012">
                  <a:extLst>
                    <a:ext uri="{FF2B5EF4-FFF2-40B4-BE49-F238E27FC236}">
                      <a16:creationId xmlns:a16="http://schemas.microsoft.com/office/drawing/2014/main" id="{BEBD1BA4-75DF-43F0-B566-DC0996D6AD35}"/>
                    </a:ext>
                  </a:extLst>
                </p:cNvPr>
                <p:cNvSpPr/>
                <p:nvPr/>
              </p:nvSpPr>
              <p:spPr>
                <a:xfrm>
                  <a:off x="1339850" y="34163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4" name="楕円 1013">
                  <a:extLst>
                    <a:ext uri="{FF2B5EF4-FFF2-40B4-BE49-F238E27FC236}">
                      <a16:creationId xmlns:a16="http://schemas.microsoft.com/office/drawing/2014/main" id="{D4559A89-4519-4C65-A76B-C6656EDC4C11}"/>
                    </a:ext>
                  </a:extLst>
                </p:cNvPr>
                <p:cNvSpPr/>
                <p:nvPr/>
              </p:nvSpPr>
              <p:spPr>
                <a:xfrm>
                  <a:off x="2057400" y="3409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86" name="グループ化 885">
              <a:extLst>
                <a:ext uri="{FF2B5EF4-FFF2-40B4-BE49-F238E27FC236}">
                  <a16:creationId xmlns:a16="http://schemas.microsoft.com/office/drawing/2014/main" id="{F49E1A38-507B-4FDD-93DA-D9D8672CC61A}"/>
                </a:ext>
              </a:extLst>
            </p:cNvPr>
            <p:cNvGrpSpPr/>
            <p:nvPr/>
          </p:nvGrpSpPr>
          <p:grpSpPr>
            <a:xfrm rot="1358497">
              <a:off x="4834186" y="1454624"/>
              <a:ext cx="647727" cy="905794"/>
              <a:chOff x="4953000" y="2357246"/>
              <a:chExt cx="1968818" cy="2753234"/>
            </a:xfrm>
          </p:grpSpPr>
          <p:sp>
            <p:nvSpPr>
              <p:cNvPr id="965" name="フリーフォーム: 図形 964">
                <a:extLst>
                  <a:ext uri="{FF2B5EF4-FFF2-40B4-BE49-F238E27FC236}">
                    <a16:creationId xmlns:a16="http://schemas.microsoft.com/office/drawing/2014/main" id="{9FCA93B1-9A96-4AC3-98FF-16DCA64EC025}"/>
                  </a:ext>
                </a:extLst>
              </p:cNvPr>
              <p:cNvSpPr/>
              <p:nvPr/>
            </p:nvSpPr>
            <p:spPr>
              <a:xfrm>
                <a:off x="4953000" y="3260770"/>
                <a:ext cx="1968818" cy="1849710"/>
              </a:xfrm>
              <a:custGeom>
                <a:avLst/>
                <a:gdLst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1849710"/>
                  <a:gd name="connsiteX1" fmla="*/ 1968818 w 1968818"/>
                  <a:gd name="connsiteY1" fmla="*/ 1048680 h 1849710"/>
                  <a:gd name="connsiteX2" fmla="*/ 997109 w 1968818"/>
                  <a:gd name="connsiteY2" fmla="*/ 1849710 h 1849710"/>
                  <a:gd name="connsiteX3" fmla="*/ 0 w 1968818"/>
                  <a:gd name="connsiteY3" fmla="*/ 1048680 h 1849710"/>
                  <a:gd name="connsiteX4" fmla="*/ 984409 w 1968818"/>
                  <a:gd name="connsiteY4" fmla="*/ 0 h 1849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8818" h="1849710">
                    <a:moveTo>
                      <a:pt x="984409" y="0"/>
                    </a:moveTo>
                    <a:cubicBezTo>
                      <a:pt x="1528083" y="0"/>
                      <a:pt x="1968818" y="469510"/>
                      <a:pt x="1968818" y="1048680"/>
                    </a:cubicBezTo>
                    <a:cubicBezTo>
                      <a:pt x="1968818" y="1627850"/>
                      <a:pt x="1540783" y="1849710"/>
                      <a:pt x="997109" y="1849710"/>
                    </a:cubicBezTo>
                    <a:cubicBezTo>
                      <a:pt x="453435" y="1849710"/>
                      <a:pt x="0" y="1627850"/>
                      <a:pt x="0" y="1048680"/>
                    </a:cubicBezTo>
                    <a:cubicBezTo>
                      <a:pt x="0" y="469510"/>
                      <a:pt x="440735" y="0"/>
                      <a:pt x="984409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800000"/>
                  </a:gs>
                  <a:gs pos="0">
                    <a:srgbClr val="800000"/>
                  </a:gs>
                  <a:gs pos="25000">
                    <a:srgbClr val="C00000"/>
                  </a:gs>
                  <a:gs pos="50000">
                    <a:srgbClr val="FF0000"/>
                  </a:gs>
                  <a:gs pos="75000">
                    <a:srgbClr val="C00000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6" name="フリーフォーム: 図形 965">
                <a:extLst>
                  <a:ext uri="{FF2B5EF4-FFF2-40B4-BE49-F238E27FC236}">
                    <a16:creationId xmlns:a16="http://schemas.microsoft.com/office/drawing/2014/main" id="{B466D8C3-854C-423F-AF53-EAF9F75A9931}"/>
                  </a:ext>
                </a:extLst>
              </p:cNvPr>
              <p:cNvSpPr/>
              <p:nvPr/>
            </p:nvSpPr>
            <p:spPr>
              <a:xfrm>
                <a:off x="5404163" y="2357246"/>
                <a:ext cx="1044745" cy="1147102"/>
              </a:xfrm>
              <a:custGeom>
                <a:avLst/>
                <a:gdLst>
                  <a:gd name="connsiteX0" fmla="*/ 434196 w 1044745"/>
                  <a:gd name="connsiteY0" fmla="*/ 0 h 1147102"/>
                  <a:gd name="connsiteX1" fmla="*/ 636836 w 1044745"/>
                  <a:gd name="connsiteY1" fmla="*/ 0 h 1147102"/>
                  <a:gd name="connsiteX2" fmla="*/ 617647 w 1044745"/>
                  <a:gd name="connsiteY2" fmla="*/ 202779 h 1147102"/>
                  <a:gd name="connsiteX3" fmla="*/ 957834 w 1044745"/>
                  <a:gd name="connsiteY3" fmla="*/ 995736 h 1147102"/>
                  <a:gd name="connsiteX4" fmla="*/ 987097 w 1044745"/>
                  <a:gd name="connsiteY4" fmla="*/ 1019633 h 1147102"/>
                  <a:gd name="connsiteX5" fmla="*/ 986105 w 1044745"/>
                  <a:gd name="connsiteY5" fmla="*/ 1019887 h 1147102"/>
                  <a:gd name="connsiteX6" fmla="*/ 998335 w 1044745"/>
                  <a:gd name="connsiteY6" fmla="*/ 1028034 h 1147102"/>
                  <a:gd name="connsiteX7" fmla="*/ 1043041 w 1044745"/>
                  <a:gd name="connsiteY7" fmla="*/ 1093324 h 1147102"/>
                  <a:gd name="connsiteX8" fmla="*/ 923300 w 1044745"/>
                  <a:gd name="connsiteY8" fmla="*/ 1067038 h 1147102"/>
                  <a:gd name="connsiteX9" fmla="*/ 903103 w 1044745"/>
                  <a:gd name="connsiteY9" fmla="*/ 1051543 h 1147102"/>
                  <a:gd name="connsiteX10" fmla="*/ 902929 w 1044745"/>
                  <a:gd name="connsiteY10" fmla="*/ 1061526 h 1147102"/>
                  <a:gd name="connsiteX11" fmla="*/ 890594 w 1044745"/>
                  <a:gd name="connsiteY11" fmla="*/ 1080155 h 1147102"/>
                  <a:gd name="connsiteX12" fmla="*/ 840563 w 1044745"/>
                  <a:gd name="connsiteY12" fmla="*/ 1066153 h 1147102"/>
                  <a:gd name="connsiteX13" fmla="*/ 821830 w 1044745"/>
                  <a:gd name="connsiteY13" fmla="*/ 1047600 h 1147102"/>
                  <a:gd name="connsiteX14" fmla="*/ 818825 w 1044745"/>
                  <a:gd name="connsiteY14" fmla="*/ 1048084 h 1147102"/>
                  <a:gd name="connsiteX15" fmla="*/ 818812 w 1044745"/>
                  <a:gd name="connsiteY15" fmla="*/ 1050720 h 1147102"/>
                  <a:gd name="connsiteX16" fmla="*/ 793335 w 1044745"/>
                  <a:gd name="connsiteY16" fmla="*/ 1095998 h 1147102"/>
                  <a:gd name="connsiteX17" fmla="*/ 771441 w 1044745"/>
                  <a:gd name="connsiteY17" fmla="*/ 1091548 h 1147102"/>
                  <a:gd name="connsiteX18" fmla="*/ 752615 w 1044745"/>
                  <a:gd name="connsiteY18" fmla="*/ 1073369 h 1147102"/>
                  <a:gd name="connsiteX19" fmla="*/ 744200 w 1044745"/>
                  <a:gd name="connsiteY19" fmla="*/ 1090542 h 1147102"/>
                  <a:gd name="connsiteX20" fmla="*/ 726661 w 1044745"/>
                  <a:gd name="connsiteY20" fmla="*/ 1102347 h 1147102"/>
                  <a:gd name="connsiteX21" fmla="*/ 684951 w 1044745"/>
                  <a:gd name="connsiteY21" fmla="*/ 1087041 h 1147102"/>
                  <a:gd name="connsiteX22" fmla="*/ 674743 w 1044745"/>
                  <a:gd name="connsiteY22" fmla="*/ 1073311 h 1147102"/>
                  <a:gd name="connsiteX23" fmla="*/ 667148 w 1044745"/>
                  <a:gd name="connsiteY23" fmla="*/ 1099566 h 1147102"/>
                  <a:gd name="connsiteX24" fmla="*/ 644892 w 1044745"/>
                  <a:gd name="connsiteY24" fmla="*/ 1119166 h 1147102"/>
                  <a:gd name="connsiteX25" fmla="*/ 585560 w 1044745"/>
                  <a:gd name="connsiteY25" fmla="*/ 1084238 h 1147102"/>
                  <a:gd name="connsiteX26" fmla="*/ 585380 w 1044745"/>
                  <a:gd name="connsiteY26" fmla="*/ 1083931 h 1147102"/>
                  <a:gd name="connsiteX27" fmla="*/ 581515 w 1044745"/>
                  <a:gd name="connsiteY27" fmla="*/ 1098008 h 1147102"/>
                  <a:gd name="connsiteX28" fmla="*/ 533246 w 1044745"/>
                  <a:gd name="connsiteY28" fmla="*/ 1147102 h 1147102"/>
                  <a:gd name="connsiteX29" fmla="*/ 484976 w 1044745"/>
                  <a:gd name="connsiteY29" fmla="*/ 1098008 h 1147102"/>
                  <a:gd name="connsiteX30" fmla="*/ 481111 w 1044745"/>
                  <a:gd name="connsiteY30" fmla="*/ 1083932 h 1147102"/>
                  <a:gd name="connsiteX31" fmla="*/ 480933 w 1044745"/>
                  <a:gd name="connsiteY31" fmla="*/ 1084238 h 1147102"/>
                  <a:gd name="connsiteX32" fmla="*/ 421601 w 1044745"/>
                  <a:gd name="connsiteY32" fmla="*/ 1119166 h 1147102"/>
                  <a:gd name="connsiteX33" fmla="*/ 399345 w 1044745"/>
                  <a:gd name="connsiteY33" fmla="*/ 1099566 h 1147102"/>
                  <a:gd name="connsiteX34" fmla="*/ 395677 w 1044745"/>
                  <a:gd name="connsiteY34" fmla="*/ 1086884 h 1147102"/>
                  <a:gd name="connsiteX35" fmla="*/ 394373 w 1044745"/>
                  <a:gd name="connsiteY35" fmla="*/ 1088536 h 1147102"/>
                  <a:gd name="connsiteX36" fmla="*/ 346414 w 1044745"/>
                  <a:gd name="connsiteY36" fmla="*/ 1108513 h 1147102"/>
                  <a:gd name="connsiteX37" fmla="*/ 331906 w 1044745"/>
                  <a:gd name="connsiteY37" fmla="*/ 1091522 h 1147102"/>
                  <a:gd name="connsiteX38" fmla="*/ 327704 w 1044745"/>
                  <a:gd name="connsiteY38" fmla="*/ 1061549 h 1147102"/>
                  <a:gd name="connsiteX39" fmla="*/ 323419 w 1044745"/>
                  <a:gd name="connsiteY39" fmla="*/ 1067744 h 1147102"/>
                  <a:gd name="connsiteX40" fmla="*/ 243700 w 1044745"/>
                  <a:gd name="connsiteY40" fmla="*/ 1111148 h 1147102"/>
                  <a:gd name="connsiteX41" fmla="*/ 230811 w 1044745"/>
                  <a:gd name="connsiteY41" fmla="*/ 1060819 h 1147102"/>
                  <a:gd name="connsiteX42" fmla="*/ 232477 w 1044745"/>
                  <a:gd name="connsiteY42" fmla="*/ 1054476 h 1147102"/>
                  <a:gd name="connsiteX43" fmla="*/ 218873 w 1044745"/>
                  <a:gd name="connsiteY43" fmla="*/ 1063779 h 1147102"/>
                  <a:gd name="connsiteX44" fmla="*/ 167141 w 1044745"/>
                  <a:gd name="connsiteY44" fmla="*/ 1068559 h 1147102"/>
                  <a:gd name="connsiteX45" fmla="*/ 158355 w 1044745"/>
                  <a:gd name="connsiteY45" fmla="*/ 1048016 h 1147102"/>
                  <a:gd name="connsiteX46" fmla="*/ 159682 w 1044745"/>
                  <a:gd name="connsiteY46" fmla="*/ 1039960 h 1147102"/>
                  <a:gd name="connsiteX47" fmla="*/ 145017 w 1044745"/>
                  <a:gd name="connsiteY47" fmla="*/ 1051600 h 1147102"/>
                  <a:gd name="connsiteX48" fmla="*/ 1289 w 1044745"/>
                  <a:gd name="connsiteY48" fmla="*/ 1106909 h 1147102"/>
                  <a:gd name="connsiteX49" fmla="*/ 109129 w 1044745"/>
                  <a:gd name="connsiteY49" fmla="*/ 996967 h 1147102"/>
                  <a:gd name="connsiteX50" fmla="*/ 115536 w 1044745"/>
                  <a:gd name="connsiteY50" fmla="*/ 993342 h 1147102"/>
                  <a:gd name="connsiteX51" fmla="*/ 187643 w 1044745"/>
                  <a:gd name="connsiteY51" fmla="*/ 919448 h 1147102"/>
                  <a:gd name="connsiteX52" fmla="*/ 453385 w 1044745"/>
                  <a:gd name="connsiteY52" fmla="*/ 202779 h 1147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044745" h="1147102">
                    <a:moveTo>
                      <a:pt x="434196" y="0"/>
                    </a:moveTo>
                    <a:lnTo>
                      <a:pt x="636836" y="0"/>
                    </a:lnTo>
                    <a:lnTo>
                      <a:pt x="617647" y="202779"/>
                    </a:lnTo>
                    <a:cubicBezTo>
                      <a:pt x="617647" y="519513"/>
                      <a:pt x="749459" y="803450"/>
                      <a:pt x="957834" y="995736"/>
                    </a:cubicBezTo>
                    <a:lnTo>
                      <a:pt x="987097" y="1019633"/>
                    </a:lnTo>
                    <a:lnTo>
                      <a:pt x="986105" y="1019887"/>
                    </a:lnTo>
                    <a:lnTo>
                      <a:pt x="998335" y="1028034"/>
                    </a:lnTo>
                    <a:cubicBezTo>
                      <a:pt x="1031836" y="1053881"/>
                      <a:pt x="1050725" y="1080014"/>
                      <a:pt x="1043041" y="1093324"/>
                    </a:cubicBezTo>
                    <a:cubicBezTo>
                      <a:pt x="1032794" y="1111071"/>
                      <a:pt x="979185" y="1099303"/>
                      <a:pt x="923300" y="1067038"/>
                    </a:cubicBezTo>
                    <a:lnTo>
                      <a:pt x="903103" y="1051543"/>
                    </a:lnTo>
                    <a:lnTo>
                      <a:pt x="902929" y="1061526"/>
                    </a:lnTo>
                    <a:cubicBezTo>
                      <a:pt x="900814" y="1070156"/>
                      <a:pt x="896736" y="1076608"/>
                      <a:pt x="890594" y="1080155"/>
                    </a:cubicBezTo>
                    <a:cubicBezTo>
                      <a:pt x="878308" y="1087247"/>
                      <a:pt x="860088" y="1081378"/>
                      <a:pt x="840563" y="1066153"/>
                    </a:cubicBezTo>
                    <a:lnTo>
                      <a:pt x="821830" y="1047600"/>
                    </a:lnTo>
                    <a:lnTo>
                      <a:pt x="818825" y="1048084"/>
                    </a:lnTo>
                    <a:lnTo>
                      <a:pt x="818812" y="1050720"/>
                    </a:lnTo>
                    <a:cubicBezTo>
                      <a:pt x="815771" y="1075293"/>
                      <a:pt x="807038" y="1092326"/>
                      <a:pt x="793335" y="1095998"/>
                    </a:cubicBezTo>
                    <a:cubicBezTo>
                      <a:pt x="786484" y="1097834"/>
                      <a:pt x="779038" y="1096156"/>
                      <a:pt x="771441" y="1091548"/>
                    </a:cubicBezTo>
                    <a:lnTo>
                      <a:pt x="752615" y="1073369"/>
                    </a:lnTo>
                    <a:lnTo>
                      <a:pt x="744200" y="1090542"/>
                    </a:lnTo>
                    <a:cubicBezTo>
                      <a:pt x="739407" y="1096401"/>
                      <a:pt x="733512" y="1100511"/>
                      <a:pt x="726661" y="1102347"/>
                    </a:cubicBezTo>
                    <a:cubicBezTo>
                      <a:pt x="712958" y="1106019"/>
                      <a:pt x="698022" y="1099901"/>
                      <a:pt x="684951" y="1087041"/>
                    </a:cubicBezTo>
                    <a:lnTo>
                      <a:pt x="674743" y="1073311"/>
                    </a:lnTo>
                    <a:lnTo>
                      <a:pt x="667148" y="1099566"/>
                    </a:lnTo>
                    <a:cubicBezTo>
                      <a:pt x="661455" y="1109872"/>
                      <a:pt x="653996" y="1116727"/>
                      <a:pt x="644892" y="1119166"/>
                    </a:cubicBezTo>
                    <a:cubicBezTo>
                      <a:pt x="626683" y="1124045"/>
                      <a:pt x="605344" y="1110340"/>
                      <a:pt x="585560" y="1084238"/>
                    </a:cubicBezTo>
                    <a:lnTo>
                      <a:pt x="585380" y="1083931"/>
                    </a:lnTo>
                    <a:lnTo>
                      <a:pt x="581515" y="1098008"/>
                    </a:lnTo>
                    <a:cubicBezTo>
                      <a:pt x="569162" y="1128340"/>
                      <a:pt x="552096" y="1147102"/>
                      <a:pt x="533246" y="1147102"/>
                    </a:cubicBezTo>
                    <a:cubicBezTo>
                      <a:pt x="514396" y="1147102"/>
                      <a:pt x="497329" y="1128341"/>
                      <a:pt x="484976" y="1098008"/>
                    </a:cubicBezTo>
                    <a:lnTo>
                      <a:pt x="481111" y="1083932"/>
                    </a:lnTo>
                    <a:lnTo>
                      <a:pt x="480933" y="1084238"/>
                    </a:lnTo>
                    <a:cubicBezTo>
                      <a:pt x="461149" y="1110340"/>
                      <a:pt x="439810" y="1124045"/>
                      <a:pt x="421601" y="1119166"/>
                    </a:cubicBezTo>
                    <a:cubicBezTo>
                      <a:pt x="412498" y="1116726"/>
                      <a:pt x="405038" y="1109871"/>
                      <a:pt x="399345" y="1099566"/>
                    </a:cubicBezTo>
                    <a:lnTo>
                      <a:pt x="395677" y="1086884"/>
                    </a:lnTo>
                    <a:lnTo>
                      <a:pt x="394373" y="1088536"/>
                    </a:lnTo>
                    <a:cubicBezTo>
                      <a:pt x="376842" y="1106021"/>
                      <a:pt x="359471" y="1114062"/>
                      <a:pt x="346414" y="1108513"/>
                    </a:cubicBezTo>
                    <a:cubicBezTo>
                      <a:pt x="339886" y="1105739"/>
                      <a:pt x="335054" y="1099832"/>
                      <a:pt x="331906" y="1091522"/>
                    </a:cubicBezTo>
                    <a:lnTo>
                      <a:pt x="327704" y="1061549"/>
                    </a:lnTo>
                    <a:lnTo>
                      <a:pt x="323419" y="1067744"/>
                    </a:lnTo>
                    <a:cubicBezTo>
                      <a:pt x="293908" y="1103260"/>
                      <a:pt x="262129" y="1121788"/>
                      <a:pt x="243700" y="1111148"/>
                    </a:cubicBezTo>
                    <a:cubicBezTo>
                      <a:pt x="231414" y="1104055"/>
                      <a:pt x="227388" y="1085341"/>
                      <a:pt x="230811" y="1060819"/>
                    </a:cubicBezTo>
                    <a:lnTo>
                      <a:pt x="232477" y="1054476"/>
                    </a:lnTo>
                    <a:lnTo>
                      <a:pt x="218873" y="1063779"/>
                    </a:lnTo>
                    <a:cubicBezTo>
                      <a:pt x="196929" y="1075246"/>
                      <a:pt x="177951" y="1077745"/>
                      <a:pt x="167141" y="1068559"/>
                    </a:cubicBezTo>
                    <a:cubicBezTo>
                      <a:pt x="161736" y="1063966"/>
                      <a:pt x="158884" y="1056886"/>
                      <a:pt x="158355" y="1048016"/>
                    </a:cubicBezTo>
                    <a:lnTo>
                      <a:pt x="159682" y="1039960"/>
                    </a:lnTo>
                    <a:lnTo>
                      <a:pt x="145017" y="1051600"/>
                    </a:lnTo>
                    <a:cubicBezTo>
                      <a:pt x="75548" y="1097234"/>
                      <a:pt x="11199" y="1121995"/>
                      <a:pt x="1289" y="1106909"/>
                    </a:cubicBezTo>
                    <a:cubicBezTo>
                      <a:pt x="-8621" y="1091823"/>
                      <a:pt x="39660" y="1042601"/>
                      <a:pt x="109129" y="996967"/>
                    </a:cubicBezTo>
                    <a:lnTo>
                      <a:pt x="115536" y="993342"/>
                    </a:lnTo>
                    <a:lnTo>
                      <a:pt x="187643" y="919448"/>
                    </a:lnTo>
                    <a:cubicBezTo>
                      <a:pt x="352467" y="731953"/>
                      <a:pt x="453385" y="479921"/>
                      <a:pt x="453385" y="20277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3300"/>
                  </a:gs>
                  <a:gs pos="100000">
                    <a:srgbClr val="006600"/>
                  </a:gs>
                  <a:gs pos="20000">
                    <a:srgbClr val="92D050"/>
                  </a:gs>
                  <a:gs pos="50000">
                    <a:srgbClr val="FFFFCC"/>
                  </a:gs>
                  <a:gs pos="80000">
                    <a:srgbClr val="92D050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7" name="フリーフォーム: 図形 966">
                <a:extLst>
                  <a:ext uri="{FF2B5EF4-FFF2-40B4-BE49-F238E27FC236}">
                    <a16:creationId xmlns:a16="http://schemas.microsoft.com/office/drawing/2014/main" id="{5F946C9B-049C-476E-8F0B-3219F5F41346}"/>
                  </a:ext>
                </a:extLst>
              </p:cNvPr>
              <p:cNvSpPr/>
              <p:nvPr/>
            </p:nvSpPr>
            <p:spPr>
              <a:xfrm>
                <a:off x="5033339" y="3453130"/>
                <a:ext cx="1808140" cy="1540950"/>
              </a:xfrm>
              <a:custGeom>
                <a:avLst/>
                <a:gdLst>
                  <a:gd name="connsiteX0" fmla="*/ 1133701 w 1808140"/>
                  <a:gd name="connsiteY0" fmla="*/ 78964 h 1576282"/>
                  <a:gd name="connsiteX1" fmla="*/ 1162620 w 1808140"/>
                  <a:gd name="connsiteY1" fmla="*/ 150124 h 1576282"/>
                  <a:gd name="connsiteX2" fmla="*/ 1265607 w 1808140"/>
                  <a:gd name="connsiteY2" fmla="*/ 891653 h 1576282"/>
                  <a:gd name="connsiteX3" fmla="*/ 1164888 w 1808140"/>
                  <a:gd name="connsiteY3" fmla="*/ 1509357 h 1576282"/>
                  <a:gd name="connsiteX4" fmla="*/ 1161214 w 1808140"/>
                  <a:gd name="connsiteY4" fmla="*/ 1515283 h 1576282"/>
                  <a:gd name="connsiteX5" fmla="*/ 1180046 w 1808140"/>
                  <a:gd name="connsiteY5" fmla="*/ 1388870 h 1576282"/>
                  <a:gd name="connsiteX6" fmla="*/ 1202107 w 1808140"/>
                  <a:gd name="connsiteY6" fmla="*/ 923711 h 1576282"/>
                  <a:gd name="connsiteX7" fmla="*/ 1152901 w 1808140"/>
                  <a:gd name="connsiteY7" fmla="*/ 185587 h 1576282"/>
                  <a:gd name="connsiteX8" fmla="*/ 909077 w 1808140"/>
                  <a:gd name="connsiteY8" fmla="*/ 78964 h 1576282"/>
                  <a:gd name="connsiteX9" fmla="*/ 931936 w 1808140"/>
                  <a:gd name="connsiteY9" fmla="*/ 907448 h 1576282"/>
                  <a:gd name="connsiteX10" fmla="*/ 909372 w 1808140"/>
                  <a:gd name="connsiteY10" fmla="*/ 1540282 h 1576282"/>
                  <a:gd name="connsiteX11" fmla="*/ 886217 w 1808140"/>
                  <a:gd name="connsiteY11" fmla="*/ 907448 h 1576282"/>
                  <a:gd name="connsiteX12" fmla="*/ 909077 w 1808140"/>
                  <a:gd name="connsiteY12" fmla="*/ 78964 h 1576282"/>
                  <a:gd name="connsiteX13" fmla="*/ 694273 w 1808140"/>
                  <a:gd name="connsiteY13" fmla="*/ 78964 h 1576282"/>
                  <a:gd name="connsiteX14" fmla="*/ 675074 w 1808140"/>
                  <a:gd name="connsiteY14" fmla="*/ 185587 h 1576282"/>
                  <a:gd name="connsiteX15" fmla="*/ 625867 w 1808140"/>
                  <a:gd name="connsiteY15" fmla="*/ 923711 h 1576282"/>
                  <a:gd name="connsiteX16" fmla="*/ 649090 w 1808140"/>
                  <a:gd name="connsiteY16" fmla="*/ 1388870 h 1576282"/>
                  <a:gd name="connsiteX17" fmla="*/ 667939 w 1808140"/>
                  <a:gd name="connsiteY17" fmla="*/ 1509852 h 1576282"/>
                  <a:gd name="connsiteX18" fmla="*/ 667622 w 1808140"/>
                  <a:gd name="connsiteY18" fmla="*/ 1509357 h 1576282"/>
                  <a:gd name="connsiteX19" fmla="*/ 562367 w 1808140"/>
                  <a:gd name="connsiteY19" fmla="*/ 891653 h 1576282"/>
                  <a:gd name="connsiteX20" fmla="*/ 665354 w 1808140"/>
                  <a:gd name="connsiteY20" fmla="*/ 150124 h 1576282"/>
                  <a:gd name="connsiteX21" fmla="*/ 1313437 w 1808140"/>
                  <a:gd name="connsiteY21" fmla="*/ 69972 h 1576282"/>
                  <a:gd name="connsiteX22" fmla="*/ 1373656 w 1808140"/>
                  <a:gd name="connsiteY22" fmla="*/ 150123 h 1576282"/>
                  <a:gd name="connsiteX23" fmla="*/ 1564057 w 1808140"/>
                  <a:gd name="connsiteY23" fmla="*/ 891652 h 1576282"/>
                  <a:gd name="connsiteX24" fmla="*/ 1377849 w 1808140"/>
                  <a:gd name="connsiteY24" fmla="*/ 1509356 h 1576282"/>
                  <a:gd name="connsiteX25" fmla="*/ 1364238 w 1808140"/>
                  <a:gd name="connsiteY25" fmla="*/ 1521230 h 1576282"/>
                  <a:gd name="connsiteX26" fmla="*/ 1397483 w 1808140"/>
                  <a:gd name="connsiteY26" fmla="*/ 1463418 h 1576282"/>
                  <a:gd name="connsiteX27" fmla="*/ 1494207 w 1808140"/>
                  <a:gd name="connsiteY27" fmla="*/ 904156 h 1576282"/>
                  <a:gd name="connsiteX28" fmla="*/ 1324265 w 1808140"/>
                  <a:gd name="connsiteY28" fmla="*/ 87749 h 1576282"/>
                  <a:gd name="connsiteX29" fmla="*/ 514537 w 1808140"/>
                  <a:gd name="connsiteY29" fmla="*/ 69972 h 1576282"/>
                  <a:gd name="connsiteX30" fmla="*/ 503710 w 1808140"/>
                  <a:gd name="connsiteY30" fmla="*/ 87749 h 1576282"/>
                  <a:gd name="connsiteX31" fmla="*/ 333767 w 1808140"/>
                  <a:gd name="connsiteY31" fmla="*/ 904156 h 1576282"/>
                  <a:gd name="connsiteX32" fmla="*/ 435228 w 1808140"/>
                  <a:gd name="connsiteY32" fmla="*/ 1463418 h 1576282"/>
                  <a:gd name="connsiteX33" fmla="*/ 466954 w 1808140"/>
                  <a:gd name="connsiteY33" fmla="*/ 1516489 h 1576282"/>
                  <a:gd name="connsiteX34" fmla="*/ 458512 w 1808140"/>
                  <a:gd name="connsiteY34" fmla="*/ 1509356 h 1576282"/>
                  <a:gd name="connsiteX35" fmla="*/ 263917 w 1808140"/>
                  <a:gd name="connsiteY35" fmla="*/ 891652 h 1576282"/>
                  <a:gd name="connsiteX36" fmla="*/ 454318 w 1808140"/>
                  <a:gd name="connsiteY36" fmla="*/ 150123 h 1576282"/>
                  <a:gd name="connsiteX37" fmla="*/ 1320002 w 1808140"/>
                  <a:gd name="connsiteY37" fmla="*/ 1 h 1576282"/>
                  <a:gd name="connsiteX38" fmla="*/ 1335003 w 1808140"/>
                  <a:gd name="connsiteY38" fmla="*/ 8078 h 1576282"/>
                  <a:gd name="connsiteX39" fmla="*/ 1808140 w 1808140"/>
                  <a:gd name="connsiteY39" fmla="*/ 896678 h 1576282"/>
                  <a:gd name="connsiteX40" fmla="*/ 1417518 w 1808140"/>
                  <a:gd name="connsiteY40" fmla="*/ 1571519 h 1576282"/>
                  <a:gd name="connsiteX41" fmla="*/ 1404371 w 1808140"/>
                  <a:gd name="connsiteY41" fmla="*/ 1576282 h 1576282"/>
                  <a:gd name="connsiteX42" fmla="*/ 1499334 w 1808140"/>
                  <a:gd name="connsiteY42" fmla="*/ 1512299 h 1576282"/>
                  <a:gd name="connsiteX43" fmla="*/ 1738290 w 1808140"/>
                  <a:gd name="connsiteY43" fmla="*/ 900079 h 1576282"/>
                  <a:gd name="connsiteX44" fmla="*/ 1370490 w 1808140"/>
                  <a:gd name="connsiteY44" fmla="*/ 38216 h 1576282"/>
                  <a:gd name="connsiteX45" fmla="*/ 488138 w 1808140"/>
                  <a:gd name="connsiteY45" fmla="*/ 0 h 1576282"/>
                  <a:gd name="connsiteX46" fmla="*/ 437650 w 1808140"/>
                  <a:gd name="connsiteY46" fmla="*/ 38215 h 1576282"/>
                  <a:gd name="connsiteX47" fmla="*/ 69850 w 1808140"/>
                  <a:gd name="connsiteY47" fmla="*/ 900078 h 1576282"/>
                  <a:gd name="connsiteX48" fmla="*/ 319569 w 1808140"/>
                  <a:gd name="connsiteY48" fmla="*/ 1512298 h 1576282"/>
                  <a:gd name="connsiteX49" fmla="*/ 414761 w 1808140"/>
                  <a:gd name="connsiteY49" fmla="*/ 1574414 h 1576282"/>
                  <a:gd name="connsiteX50" fmla="*/ 406569 w 1808140"/>
                  <a:gd name="connsiteY50" fmla="*/ 1571518 h 1576282"/>
                  <a:gd name="connsiteX51" fmla="*/ 0 w 1808140"/>
                  <a:gd name="connsiteY51" fmla="*/ 896677 h 1576282"/>
                  <a:gd name="connsiteX52" fmla="*/ 473137 w 1808140"/>
                  <a:gd name="connsiteY52" fmla="*/ 8077 h 1576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808140" h="1576282">
                    <a:moveTo>
                      <a:pt x="1133701" y="78964"/>
                    </a:moveTo>
                    <a:lnTo>
                      <a:pt x="1162620" y="150124"/>
                    </a:lnTo>
                    <a:cubicBezTo>
                      <a:pt x="1226251" y="339898"/>
                      <a:pt x="1265607" y="602068"/>
                      <a:pt x="1265607" y="891653"/>
                    </a:cubicBezTo>
                    <a:cubicBezTo>
                      <a:pt x="1265607" y="1181238"/>
                      <a:pt x="1227385" y="1381496"/>
                      <a:pt x="1164888" y="1509357"/>
                    </a:cubicBezTo>
                    <a:lnTo>
                      <a:pt x="1161214" y="1515283"/>
                    </a:lnTo>
                    <a:lnTo>
                      <a:pt x="1180046" y="1388870"/>
                    </a:lnTo>
                    <a:cubicBezTo>
                      <a:pt x="1194277" y="1260154"/>
                      <a:pt x="1202107" y="1105989"/>
                      <a:pt x="1202107" y="923711"/>
                    </a:cubicBezTo>
                    <a:cubicBezTo>
                      <a:pt x="1202107" y="650293"/>
                      <a:pt x="1183967" y="396288"/>
                      <a:pt x="1152901" y="185587"/>
                    </a:cubicBezTo>
                    <a:close/>
                    <a:moveTo>
                      <a:pt x="909077" y="78964"/>
                    </a:moveTo>
                    <a:cubicBezTo>
                      <a:pt x="921702" y="78964"/>
                      <a:pt x="931936" y="449889"/>
                      <a:pt x="931936" y="907448"/>
                    </a:cubicBezTo>
                    <a:cubicBezTo>
                      <a:pt x="931936" y="1365007"/>
                      <a:pt x="921996" y="1540282"/>
                      <a:pt x="909372" y="1540282"/>
                    </a:cubicBezTo>
                    <a:cubicBezTo>
                      <a:pt x="896747" y="1540282"/>
                      <a:pt x="886217" y="1365007"/>
                      <a:pt x="886217" y="907448"/>
                    </a:cubicBezTo>
                    <a:cubicBezTo>
                      <a:pt x="886217" y="449889"/>
                      <a:pt x="896452" y="78964"/>
                      <a:pt x="909077" y="78964"/>
                    </a:cubicBezTo>
                    <a:close/>
                    <a:moveTo>
                      <a:pt x="694273" y="78964"/>
                    </a:moveTo>
                    <a:lnTo>
                      <a:pt x="675074" y="185587"/>
                    </a:lnTo>
                    <a:cubicBezTo>
                      <a:pt x="644007" y="396288"/>
                      <a:pt x="625867" y="650293"/>
                      <a:pt x="625867" y="923711"/>
                    </a:cubicBezTo>
                    <a:cubicBezTo>
                      <a:pt x="625867" y="1105989"/>
                      <a:pt x="634162" y="1260154"/>
                      <a:pt x="649090" y="1388870"/>
                    </a:cubicBezTo>
                    <a:lnTo>
                      <a:pt x="667939" y="1509852"/>
                    </a:lnTo>
                    <a:lnTo>
                      <a:pt x="667622" y="1509357"/>
                    </a:lnTo>
                    <a:cubicBezTo>
                      <a:pt x="602858" y="1381496"/>
                      <a:pt x="562367" y="1181238"/>
                      <a:pt x="562367" y="891653"/>
                    </a:cubicBezTo>
                    <a:cubicBezTo>
                      <a:pt x="562367" y="602068"/>
                      <a:pt x="601724" y="339898"/>
                      <a:pt x="665354" y="150124"/>
                    </a:cubicBezTo>
                    <a:close/>
                    <a:moveTo>
                      <a:pt x="1313437" y="69972"/>
                    </a:moveTo>
                    <a:lnTo>
                      <a:pt x="1373656" y="150123"/>
                    </a:lnTo>
                    <a:cubicBezTo>
                      <a:pt x="1491296" y="339897"/>
                      <a:pt x="1564057" y="602067"/>
                      <a:pt x="1564057" y="891652"/>
                    </a:cubicBezTo>
                    <a:cubicBezTo>
                      <a:pt x="1564057" y="1181237"/>
                      <a:pt x="1493392" y="1381495"/>
                      <a:pt x="1377849" y="1509356"/>
                    </a:cubicBezTo>
                    <a:lnTo>
                      <a:pt x="1364238" y="1521230"/>
                    </a:lnTo>
                    <a:lnTo>
                      <a:pt x="1397483" y="1463418"/>
                    </a:lnTo>
                    <a:cubicBezTo>
                      <a:pt x="1458729" y="1327075"/>
                      <a:pt x="1494207" y="1143276"/>
                      <a:pt x="1494207" y="904156"/>
                    </a:cubicBezTo>
                    <a:cubicBezTo>
                      <a:pt x="1494207" y="585329"/>
                      <a:pt x="1429264" y="296686"/>
                      <a:pt x="1324265" y="87749"/>
                    </a:cubicBezTo>
                    <a:close/>
                    <a:moveTo>
                      <a:pt x="514537" y="69972"/>
                    </a:moveTo>
                    <a:lnTo>
                      <a:pt x="503710" y="87749"/>
                    </a:lnTo>
                    <a:cubicBezTo>
                      <a:pt x="398711" y="296686"/>
                      <a:pt x="333767" y="585329"/>
                      <a:pt x="333767" y="904156"/>
                    </a:cubicBezTo>
                    <a:cubicBezTo>
                      <a:pt x="333767" y="1143276"/>
                      <a:pt x="371350" y="1327075"/>
                      <a:pt x="435228" y="1463418"/>
                    </a:cubicBezTo>
                    <a:lnTo>
                      <a:pt x="466954" y="1516489"/>
                    </a:lnTo>
                    <a:lnTo>
                      <a:pt x="458512" y="1509356"/>
                    </a:lnTo>
                    <a:cubicBezTo>
                      <a:pt x="338775" y="1381495"/>
                      <a:pt x="263917" y="1181237"/>
                      <a:pt x="263917" y="891652"/>
                    </a:cubicBezTo>
                    <a:cubicBezTo>
                      <a:pt x="263917" y="602067"/>
                      <a:pt x="336679" y="339897"/>
                      <a:pt x="454318" y="150123"/>
                    </a:cubicBezTo>
                    <a:close/>
                    <a:moveTo>
                      <a:pt x="1320002" y="1"/>
                    </a:moveTo>
                    <a:lnTo>
                      <a:pt x="1335003" y="8078"/>
                    </a:lnTo>
                    <a:cubicBezTo>
                      <a:pt x="1616825" y="179208"/>
                      <a:pt x="1808140" y="512969"/>
                      <a:pt x="1808140" y="896678"/>
                    </a:cubicBezTo>
                    <a:cubicBezTo>
                      <a:pt x="1808140" y="1245505"/>
                      <a:pt x="1654585" y="1459830"/>
                      <a:pt x="1417518" y="1571519"/>
                    </a:cubicBezTo>
                    <a:lnTo>
                      <a:pt x="1404371" y="1576282"/>
                    </a:lnTo>
                    <a:lnTo>
                      <a:pt x="1499334" y="1512299"/>
                    </a:lnTo>
                    <a:cubicBezTo>
                      <a:pt x="1647607" y="1385573"/>
                      <a:pt x="1738290" y="1187094"/>
                      <a:pt x="1738290" y="900079"/>
                    </a:cubicBezTo>
                    <a:cubicBezTo>
                      <a:pt x="1738290" y="541311"/>
                      <a:pt x="1592395" y="224999"/>
                      <a:pt x="1370490" y="38216"/>
                    </a:cubicBezTo>
                    <a:close/>
                    <a:moveTo>
                      <a:pt x="488138" y="0"/>
                    </a:moveTo>
                    <a:lnTo>
                      <a:pt x="437650" y="38215"/>
                    </a:lnTo>
                    <a:cubicBezTo>
                      <a:pt x="215746" y="224998"/>
                      <a:pt x="69850" y="541310"/>
                      <a:pt x="69850" y="900078"/>
                    </a:cubicBezTo>
                    <a:cubicBezTo>
                      <a:pt x="69850" y="1187093"/>
                      <a:pt x="165914" y="1385572"/>
                      <a:pt x="319569" y="1512298"/>
                    </a:cubicBezTo>
                    <a:lnTo>
                      <a:pt x="414761" y="1574414"/>
                    </a:lnTo>
                    <a:lnTo>
                      <a:pt x="406569" y="1571518"/>
                    </a:lnTo>
                    <a:cubicBezTo>
                      <a:pt x="162668" y="1459829"/>
                      <a:pt x="0" y="1245504"/>
                      <a:pt x="0" y="896677"/>
                    </a:cubicBezTo>
                    <a:cubicBezTo>
                      <a:pt x="0" y="512968"/>
                      <a:pt x="191315" y="179207"/>
                      <a:pt x="473137" y="8077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68" name="グループ化 967">
                <a:extLst>
                  <a:ext uri="{FF2B5EF4-FFF2-40B4-BE49-F238E27FC236}">
                    <a16:creationId xmlns:a16="http://schemas.microsoft.com/office/drawing/2014/main" id="{ECDB7A47-5A9D-4487-8B62-FD22502AF2D0}"/>
                  </a:ext>
                </a:extLst>
              </p:cNvPr>
              <p:cNvGrpSpPr/>
              <p:nvPr/>
            </p:nvGrpSpPr>
            <p:grpSpPr>
              <a:xfrm>
                <a:off x="5124609" y="3554329"/>
                <a:ext cx="1625600" cy="1389769"/>
                <a:chOff x="577850" y="1631950"/>
                <a:chExt cx="2205979" cy="1885950"/>
              </a:xfrm>
              <a:solidFill>
                <a:srgbClr val="FFFFCC">
                  <a:alpha val="40000"/>
                </a:srgbClr>
              </a:solidFill>
            </p:grpSpPr>
            <p:sp>
              <p:nvSpPr>
                <p:cNvPr id="969" name="楕円 968">
                  <a:extLst>
                    <a:ext uri="{FF2B5EF4-FFF2-40B4-BE49-F238E27FC236}">
                      <a16:creationId xmlns:a16="http://schemas.microsoft.com/office/drawing/2014/main" id="{E32C80CA-9EDE-4F1C-B10C-CB6EF6D2010A}"/>
                    </a:ext>
                  </a:extLst>
                </p:cNvPr>
                <p:cNvSpPr/>
                <p:nvPr/>
              </p:nvSpPr>
              <p:spPr>
                <a:xfrm>
                  <a:off x="1352550" y="1631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0" name="楕円 969">
                  <a:extLst>
                    <a:ext uri="{FF2B5EF4-FFF2-40B4-BE49-F238E27FC236}">
                      <a16:creationId xmlns:a16="http://schemas.microsoft.com/office/drawing/2014/main" id="{0DBF2706-FF9D-4BF6-B36B-12DF4A0217CF}"/>
                    </a:ext>
                  </a:extLst>
                </p:cNvPr>
                <p:cNvSpPr/>
                <p:nvPr/>
              </p:nvSpPr>
              <p:spPr>
                <a:xfrm>
                  <a:off x="1936750" y="17907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1" name="楕円 970">
                  <a:extLst>
                    <a:ext uri="{FF2B5EF4-FFF2-40B4-BE49-F238E27FC236}">
                      <a16:creationId xmlns:a16="http://schemas.microsoft.com/office/drawing/2014/main" id="{B1612A79-78B1-4C11-B223-817126947F7A}"/>
                    </a:ext>
                  </a:extLst>
                </p:cNvPr>
                <p:cNvSpPr/>
                <p:nvPr/>
              </p:nvSpPr>
              <p:spPr>
                <a:xfrm>
                  <a:off x="1587500" y="20637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2" name="楕円 971">
                  <a:extLst>
                    <a:ext uri="{FF2B5EF4-FFF2-40B4-BE49-F238E27FC236}">
                      <a16:creationId xmlns:a16="http://schemas.microsoft.com/office/drawing/2014/main" id="{54580EE1-AB50-40B5-AC23-FB53ABEF6D13}"/>
                    </a:ext>
                  </a:extLst>
                </p:cNvPr>
                <p:cNvSpPr/>
                <p:nvPr/>
              </p:nvSpPr>
              <p:spPr>
                <a:xfrm>
                  <a:off x="1123950" y="22733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3" name="楕円 972">
                  <a:extLst>
                    <a:ext uri="{FF2B5EF4-FFF2-40B4-BE49-F238E27FC236}">
                      <a16:creationId xmlns:a16="http://schemas.microsoft.com/office/drawing/2014/main" id="{AEAA9C12-8118-4545-ACCA-C2053254438C}"/>
                    </a:ext>
                  </a:extLst>
                </p:cNvPr>
                <p:cNvSpPr/>
                <p:nvPr/>
              </p:nvSpPr>
              <p:spPr>
                <a:xfrm>
                  <a:off x="1638300" y="25146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4" name="楕円 973">
                  <a:extLst>
                    <a:ext uri="{FF2B5EF4-FFF2-40B4-BE49-F238E27FC236}">
                      <a16:creationId xmlns:a16="http://schemas.microsoft.com/office/drawing/2014/main" id="{04C43C08-E825-4CAB-9A79-316A11AAE230}"/>
                    </a:ext>
                  </a:extLst>
                </p:cNvPr>
                <p:cNvSpPr/>
                <p:nvPr/>
              </p:nvSpPr>
              <p:spPr>
                <a:xfrm>
                  <a:off x="1993900" y="2266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5" name="楕円 974">
                  <a:extLst>
                    <a:ext uri="{FF2B5EF4-FFF2-40B4-BE49-F238E27FC236}">
                      <a16:creationId xmlns:a16="http://schemas.microsoft.com/office/drawing/2014/main" id="{7581EC53-40E6-430C-9F8F-D80027A183F6}"/>
                    </a:ext>
                  </a:extLst>
                </p:cNvPr>
                <p:cNvSpPr/>
                <p:nvPr/>
              </p:nvSpPr>
              <p:spPr>
                <a:xfrm>
                  <a:off x="1327150" y="27432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6" name="楕円 975">
                  <a:extLst>
                    <a:ext uri="{FF2B5EF4-FFF2-40B4-BE49-F238E27FC236}">
                      <a16:creationId xmlns:a16="http://schemas.microsoft.com/office/drawing/2014/main" id="{CE3FD81B-6452-4C10-ADFC-6A828A1E2F91}"/>
                    </a:ext>
                  </a:extLst>
                </p:cNvPr>
                <p:cNvSpPr/>
                <p:nvPr/>
              </p:nvSpPr>
              <p:spPr>
                <a:xfrm rot="688545">
                  <a:off x="882650" y="25654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7" name="楕円 976">
                  <a:extLst>
                    <a:ext uri="{FF2B5EF4-FFF2-40B4-BE49-F238E27FC236}">
                      <a16:creationId xmlns:a16="http://schemas.microsoft.com/office/drawing/2014/main" id="{35677C02-46A3-46FA-960D-FE80EA264BD5}"/>
                    </a:ext>
                  </a:extLst>
                </p:cNvPr>
                <p:cNvSpPr/>
                <p:nvPr/>
              </p:nvSpPr>
              <p:spPr>
                <a:xfrm rot="688545">
                  <a:off x="933450" y="1911351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8" name="楕円 977">
                  <a:extLst>
                    <a:ext uri="{FF2B5EF4-FFF2-40B4-BE49-F238E27FC236}">
                      <a16:creationId xmlns:a16="http://schemas.microsoft.com/office/drawing/2014/main" id="{DC958BFA-DEBD-4C3B-A1B0-F8B5EDEBA186}"/>
                    </a:ext>
                  </a:extLst>
                </p:cNvPr>
                <p:cNvSpPr/>
                <p:nvPr/>
              </p:nvSpPr>
              <p:spPr>
                <a:xfrm rot="20966557">
                  <a:off x="2543635" y="2114552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9" name="楕円 978">
                  <a:extLst>
                    <a:ext uri="{FF2B5EF4-FFF2-40B4-BE49-F238E27FC236}">
                      <a16:creationId xmlns:a16="http://schemas.microsoft.com/office/drawing/2014/main" id="{FCB7E97A-EF53-4580-8494-F06637477A04}"/>
                    </a:ext>
                  </a:extLst>
                </p:cNvPr>
                <p:cNvSpPr/>
                <p:nvPr/>
              </p:nvSpPr>
              <p:spPr>
                <a:xfrm rot="20966557">
                  <a:off x="2466328" y="2620238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0" name="楕円 979">
                  <a:extLst>
                    <a:ext uri="{FF2B5EF4-FFF2-40B4-BE49-F238E27FC236}">
                      <a16:creationId xmlns:a16="http://schemas.microsoft.com/office/drawing/2014/main" id="{57D179A8-FD57-4ED9-B8CC-775C1B726E7B}"/>
                    </a:ext>
                  </a:extLst>
                </p:cNvPr>
                <p:cNvSpPr/>
                <p:nvPr/>
              </p:nvSpPr>
              <p:spPr>
                <a:xfrm>
                  <a:off x="1930400" y="27940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1" name="楕円 980">
                  <a:extLst>
                    <a:ext uri="{FF2B5EF4-FFF2-40B4-BE49-F238E27FC236}">
                      <a16:creationId xmlns:a16="http://schemas.microsoft.com/office/drawing/2014/main" id="{078FA977-F58C-46EB-A650-765F5ABEA14D}"/>
                    </a:ext>
                  </a:extLst>
                </p:cNvPr>
                <p:cNvSpPr/>
                <p:nvPr/>
              </p:nvSpPr>
              <p:spPr>
                <a:xfrm>
                  <a:off x="1689100" y="31432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2" name="楕円 981">
                  <a:extLst>
                    <a:ext uri="{FF2B5EF4-FFF2-40B4-BE49-F238E27FC236}">
                      <a16:creationId xmlns:a16="http://schemas.microsoft.com/office/drawing/2014/main" id="{7A4B90F3-75EC-4B12-B93B-0E45782224C6}"/>
                    </a:ext>
                  </a:extLst>
                </p:cNvPr>
                <p:cNvSpPr/>
                <p:nvPr/>
              </p:nvSpPr>
              <p:spPr>
                <a:xfrm rot="688545">
                  <a:off x="730250" y="29654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3" name="楕円 982">
                  <a:extLst>
                    <a:ext uri="{FF2B5EF4-FFF2-40B4-BE49-F238E27FC236}">
                      <a16:creationId xmlns:a16="http://schemas.microsoft.com/office/drawing/2014/main" id="{09604F05-DEC1-4F21-A957-69B6FADFDD91}"/>
                    </a:ext>
                  </a:extLst>
                </p:cNvPr>
                <p:cNvSpPr/>
                <p:nvPr/>
              </p:nvSpPr>
              <p:spPr>
                <a:xfrm>
                  <a:off x="1117600" y="30924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4" name="楕円 983">
                  <a:extLst>
                    <a:ext uri="{FF2B5EF4-FFF2-40B4-BE49-F238E27FC236}">
                      <a16:creationId xmlns:a16="http://schemas.microsoft.com/office/drawing/2014/main" id="{4AECA87C-B04F-401B-BBB7-B38A6202A79F}"/>
                    </a:ext>
                  </a:extLst>
                </p:cNvPr>
                <p:cNvSpPr/>
                <p:nvPr/>
              </p:nvSpPr>
              <p:spPr>
                <a:xfrm rot="20966557">
                  <a:off x="2275828" y="3071088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5" name="楕円 984">
                  <a:extLst>
                    <a:ext uri="{FF2B5EF4-FFF2-40B4-BE49-F238E27FC236}">
                      <a16:creationId xmlns:a16="http://schemas.microsoft.com/office/drawing/2014/main" id="{C607F67A-F108-4AE4-888E-7013D24E7665}"/>
                    </a:ext>
                  </a:extLst>
                </p:cNvPr>
                <p:cNvSpPr/>
                <p:nvPr/>
              </p:nvSpPr>
              <p:spPr>
                <a:xfrm rot="688545">
                  <a:off x="577850" y="22352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6" name="楕円 985">
                  <a:extLst>
                    <a:ext uri="{FF2B5EF4-FFF2-40B4-BE49-F238E27FC236}">
                      <a16:creationId xmlns:a16="http://schemas.microsoft.com/office/drawing/2014/main" id="{11CAEF06-0D2E-4B54-945C-87E65EAED255}"/>
                    </a:ext>
                  </a:extLst>
                </p:cNvPr>
                <p:cNvSpPr/>
                <p:nvPr/>
              </p:nvSpPr>
              <p:spPr>
                <a:xfrm>
                  <a:off x="2324100" y="16764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7" name="楕円 986">
                  <a:extLst>
                    <a:ext uri="{FF2B5EF4-FFF2-40B4-BE49-F238E27FC236}">
                      <a16:creationId xmlns:a16="http://schemas.microsoft.com/office/drawing/2014/main" id="{43C6BE5B-A2E0-4A07-9CBF-52B21AB7743D}"/>
                    </a:ext>
                  </a:extLst>
                </p:cNvPr>
                <p:cNvSpPr/>
                <p:nvPr/>
              </p:nvSpPr>
              <p:spPr>
                <a:xfrm rot="20966557">
                  <a:off x="2733029" y="2931387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8" name="楕円 987">
                  <a:extLst>
                    <a:ext uri="{FF2B5EF4-FFF2-40B4-BE49-F238E27FC236}">
                      <a16:creationId xmlns:a16="http://schemas.microsoft.com/office/drawing/2014/main" id="{3A4603B7-4976-446B-A6FD-8CE115F97B11}"/>
                    </a:ext>
                  </a:extLst>
                </p:cNvPr>
                <p:cNvSpPr/>
                <p:nvPr/>
              </p:nvSpPr>
              <p:spPr>
                <a:xfrm>
                  <a:off x="1339850" y="34163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9" name="楕円 988">
                  <a:extLst>
                    <a:ext uri="{FF2B5EF4-FFF2-40B4-BE49-F238E27FC236}">
                      <a16:creationId xmlns:a16="http://schemas.microsoft.com/office/drawing/2014/main" id="{934297D2-EDCF-4A82-A712-F75F5823C903}"/>
                    </a:ext>
                  </a:extLst>
                </p:cNvPr>
                <p:cNvSpPr/>
                <p:nvPr/>
              </p:nvSpPr>
              <p:spPr>
                <a:xfrm>
                  <a:off x="2057400" y="3409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87" name="グループ化 886">
              <a:extLst>
                <a:ext uri="{FF2B5EF4-FFF2-40B4-BE49-F238E27FC236}">
                  <a16:creationId xmlns:a16="http://schemas.microsoft.com/office/drawing/2014/main" id="{095C736C-4CF7-4429-9DBD-34C9B3CCF2F3}"/>
                </a:ext>
              </a:extLst>
            </p:cNvPr>
            <p:cNvGrpSpPr/>
            <p:nvPr/>
          </p:nvGrpSpPr>
          <p:grpSpPr>
            <a:xfrm rot="20307316">
              <a:off x="3463263" y="1737013"/>
              <a:ext cx="647727" cy="905794"/>
              <a:chOff x="4953000" y="2357246"/>
              <a:chExt cx="1968818" cy="2753234"/>
            </a:xfrm>
          </p:grpSpPr>
          <p:sp>
            <p:nvSpPr>
              <p:cNvPr id="940" name="フリーフォーム: 図形 939">
                <a:extLst>
                  <a:ext uri="{FF2B5EF4-FFF2-40B4-BE49-F238E27FC236}">
                    <a16:creationId xmlns:a16="http://schemas.microsoft.com/office/drawing/2014/main" id="{13AA858B-56B3-4F4C-A8A9-A7D84D315E7D}"/>
                  </a:ext>
                </a:extLst>
              </p:cNvPr>
              <p:cNvSpPr/>
              <p:nvPr/>
            </p:nvSpPr>
            <p:spPr>
              <a:xfrm>
                <a:off x="4953000" y="3260770"/>
                <a:ext cx="1968818" cy="1849710"/>
              </a:xfrm>
              <a:custGeom>
                <a:avLst/>
                <a:gdLst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1849710"/>
                  <a:gd name="connsiteX1" fmla="*/ 1968818 w 1968818"/>
                  <a:gd name="connsiteY1" fmla="*/ 1048680 h 1849710"/>
                  <a:gd name="connsiteX2" fmla="*/ 997109 w 1968818"/>
                  <a:gd name="connsiteY2" fmla="*/ 1849710 h 1849710"/>
                  <a:gd name="connsiteX3" fmla="*/ 0 w 1968818"/>
                  <a:gd name="connsiteY3" fmla="*/ 1048680 h 1849710"/>
                  <a:gd name="connsiteX4" fmla="*/ 984409 w 1968818"/>
                  <a:gd name="connsiteY4" fmla="*/ 0 h 1849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8818" h="1849710">
                    <a:moveTo>
                      <a:pt x="984409" y="0"/>
                    </a:moveTo>
                    <a:cubicBezTo>
                      <a:pt x="1528083" y="0"/>
                      <a:pt x="1968818" y="469510"/>
                      <a:pt x="1968818" y="1048680"/>
                    </a:cubicBezTo>
                    <a:cubicBezTo>
                      <a:pt x="1968818" y="1627850"/>
                      <a:pt x="1540783" y="1849710"/>
                      <a:pt x="997109" y="1849710"/>
                    </a:cubicBezTo>
                    <a:cubicBezTo>
                      <a:pt x="453435" y="1849710"/>
                      <a:pt x="0" y="1627850"/>
                      <a:pt x="0" y="1048680"/>
                    </a:cubicBezTo>
                    <a:cubicBezTo>
                      <a:pt x="0" y="469510"/>
                      <a:pt x="440735" y="0"/>
                      <a:pt x="984409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800000"/>
                  </a:gs>
                  <a:gs pos="0">
                    <a:srgbClr val="800000"/>
                  </a:gs>
                  <a:gs pos="25000">
                    <a:srgbClr val="C00000"/>
                  </a:gs>
                  <a:gs pos="50000">
                    <a:srgbClr val="FF0000"/>
                  </a:gs>
                  <a:gs pos="75000">
                    <a:srgbClr val="C00000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1" name="フリーフォーム: 図形 940">
                <a:extLst>
                  <a:ext uri="{FF2B5EF4-FFF2-40B4-BE49-F238E27FC236}">
                    <a16:creationId xmlns:a16="http://schemas.microsoft.com/office/drawing/2014/main" id="{E9E969F5-20A2-47F2-A212-0F8A4977C974}"/>
                  </a:ext>
                </a:extLst>
              </p:cNvPr>
              <p:cNvSpPr/>
              <p:nvPr/>
            </p:nvSpPr>
            <p:spPr>
              <a:xfrm>
                <a:off x="5404163" y="2357246"/>
                <a:ext cx="1044745" cy="1147102"/>
              </a:xfrm>
              <a:custGeom>
                <a:avLst/>
                <a:gdLst>
                  <a:gd name="connsiteX0" fmla="*/ 434196 w 1044745"/>
                  <a:gd name="connsiteY0" fmla="*/ 0 h 1147102"/>
                  <a:gd name="connsiteX1" fmla="*/ 636836 w 1044745"/>
                  <a:gd name="connsiteY1" fmla="*/ 0 h 1147102"/>
                  <a:gd name="connsiteX2" fmla="*/ 617647 w 1044745"/>
                  <a:gd name="connsiteY2" fmla="*/ 202779 h 1147102"/>
                  <a:gd name="connsiteX3" fmla="*/ 957834 w 1044745"/>
                  <a:gd name="connsiteY3" fmla="*/ 995736 h 1147102"/>
                  <a:gd name="connsiteX4" fmla="*/ 987097 w 1044745"/>
                  <a:gd name="connsiteY4" fmla="*/ 1019633 h 1147102"/>
                  <a:gd name="connsiteX5" fmla="*/ 986105 w 1044745"/>
                  <a:gd name="connsiteY5" fmla="*/ 1019887 h 1147102"/>
                  <a:gd name="connsiteX6" fmla="*/ 998335 w 1044745"/>
                  <a:gd name="connsiteY6" fmla="*/ 1028034 h 1147102"/>
                  <a:gd name="connsiteX7" fmla="*/ 1043041 w 1044745"/>
                  <a:gd name="connsiteY7" fmla="*/ 1093324 h 1147102"/>
                  <a:gd name="connsiteX8" fmla="*/ 923300 w 1044745"/>
                  <a:gd name="connsiteY8" fmla="*/ 1067038 h 1147102"/>
                  <a:gd name="connsiteX9" fmla="*/ 903103 w 1044745"/>
                  <a:gd name="connsiteY9" fmla="*/ 1051543 h 1147102"/>
                  <a:gd name="connsiteX10" fmla="*/ 902929 w 1044745"/>
                  <a:gd name="connsiteY10" fmla="*/ 1061526 h 1147102"/>
                  <a:gd name="connsiteX11" fmla="*/ 890594 w 1044745"/>
                  <a:gd name="connsiteY11" fmla="*/ 1080155 h 1147102"/>
                  <a:gd name="connsiteX12" fmla="*/ 840563 w 1044745"/>
                  <a:gd name="connsiteY12" fmla="*/ 1066153 h 1147102"/>
                  <a:gd name="connsiteX13" fmla="*/ 821830 w 1044745"/>
                  <a:gd name="connsiteY13" fmla="*/ 1047600 h 1147102"/>
                  <a:gd name="connsiteX14" fmla="*/ 818825 w 1044745"/>
                  <a:gd name="connsiteY14" fmla="*/ 1048084 h 1147102"/>
                  <a:gd name="connsiteX15" fmla="*/ 818812 w 1044745"/>
                  <a:gd name="connsiteY15" fmla="*/ 1050720 h 1147102"/>
                  <a:gd name="connsiteX16" fmla="*/ 793335 w 1044745"/>
                  <a:gd name="connsiteY16" fmla="*/ 1095998 h 1147102"/>
                  <a:gd name="connsiteX17" fmla="*/ 771441 w 1044745"/>
                  <a:gd name="connsiteY17" fmla="*/ 1091548 h 1147102"/>
                  <a:gd name="connsiteX18" fmla="*/ 752615 w 1044745"/>
                  <a:gd name="connsiteY18" fmla="*/ 1073369 h 1147102"/>
                  <a:gd name="connsiteX19" fmla="*/ 744200 w 1044745"/>
                  <a:gd name="connsiteY19" fmla="*/ 1090542 h 1147102"/>
                  <a:gd name="connsiteX20" fmla="*/ 726661 w 1044745"/>
                  <a:gd name="connsiteY20" fmla="*/ 1102347 h 1147102"/>
                  <a:gd name="connsiteX21" fmla="*/ 684951 w 1044745"/>
                  <a:gd name="connsiteY21" fmla="*/ 1087041 h 1147102"/>
                  <a:gd name="connsiteX22" fmla="*/ 674743 w 1044745"/>
                  <a:gd name="connsiteY22" fmla="*/ 1073311 h 1147102"/>
                  <a:gd name="connsiteX23" fmla="*/ 667148 w 1044745"/>
                  <a:gd name="connsiteY23" fmla="*/ 1099566 h 1147102"/>
                  <a:gd name="connsiteX24" fmla="*/ 644892 w 1044745"/>
                  <a:gd name="connsiteY24" fmla="*/ 1119166 h 1147102"/>
                  <a:gd name="connsiteX25" fmla="*/ 585560 w 1044745"/>
                  <a:gd name="connsiteY25" fmla="*/ 1084238 h 1147102"/>
                  <a:gd name="connsiteX26" fmla="*/ 585380 w 1044745"/>
                  <a:gd name="connsiteY26" fmla="*/ 1083931 h 1147102"/>
                  <a:gd name="connsiteX27" fmla="*/ 581515 w 1044745"/>
                  <a:gd name="connsiteY27" fmla="*/ 1098008 h 1147102"/>
                  <a:gd name="connsiteX28" fmla="*/ 533246 w 1044745"/>
                  <a:gd name="connsiteY28" fmla="*/ 1147102 h 1147102"/>
                  <a:gd name="connsiteX29" fmla="*/ 484976 w 1044745"/>
                  <a:gd name="connsiteY29" fmla="*/ 1098008 h 1147102"/>
                  <a:gd name="connsiteX30" fmla="*/ 481111 w 1044745"/>
                  <a:gd name="connsiteY30" fmla="*/ 1083932 h 1147102"/>
                  <a:gd name="connsiteX31" fmla="*/ 480933 w 1044745"/>
                  <a:gd name="connsiteY31" fmla="*/ 1084238 h 1147102"/>
                  <a:gd name="connsiteX32" fmla="*/ 421601 w 1044745"/>
                  <a:gd name="connsiteY32" fmla="*/ 1119166 h 1147102"/>
                  <a:gd name="connsiteX33" fmla="*/ 399345 w 1044745"/>
                  <a:gd name="connsiteY33" fmla="*/ 1099566 h 1147102"/>
                  <a:gd name="connsiteX34" fmla="*/ 395677 w 1044745"/>
                  <a:gd name="connsiteY34" fmla="*/ 1086884 h 1147102"/>
                  <a:gd name="connsiteX35" fmla="*/ 394373 w 1044745"/>
                  <a:gd name="connsiteY35" fmla="*/ 1088536 h 1147102"/>
                  <a:gd name="connsiteX36" fmla="*/ 346414 w 1044745"/>
                  <a:gd name="connsiteY36" fmla="*/ 1108513 h 1147102"/>
                  <a:gd name="connsiteX37" fmla="*/ 331906 w 1044745"/>
                  <a:gd name="connsiteY37" fmla="*/ 1091522 h 1147102"/>
                  <a:gd name="connsiteX38" fmla="*/ 327704 w 1044745"/>
                  <a:gd name="connsiteY38" fmla="*/ 1061549 h 1147102"/>
                  <a:gd name="connsiteX39" fmla="*/ 323419 w 1044745"/>
                  <a:gd name="connsiteY39" fmla="*/ 1067744 h 1147102"/>
                  <a:gd name="connsiteX40" fmla="*/ 243700 w 1044745"/>
                  <a:gd name="connsiteY40" fmla="*/ 1111148 h 1147102"/>
                  <a:gd name="connsiteX41" fmla="*/ 230811 w 1044745"/>
                  <a:gd name="connsiteY41" fmla="*/ 1060819 h 1147102"/>
                  <a:gd name="connsiteX42" fmla="*/ 232477 w 1044745"/>
                  <a:gd name="connsiteY42" fmla="*/ 1054476 h 1147102"/>
                  <a:gd name="connsiteX43" fmla="*/ 218873 w 1044745"/>
                  <a:gd name="connsiteY43" fmla="*/ 1063779 h 1147102"/>
                  <a:gd name="connsiteX44" fmla="*/ 167141 w 1044745"/>
                  <a:gd name="connsiteY44" fmla="*/ 1068559 h 1147102"/>
                  <a:gd name="connsiteX45" fmla="*/ 158355 w 1044745"/>
                  <a:gd name="connsiteY45" fmla="*/ 1048016 h 1147102"/>
                  <a:gd name="connsiteX46" fmla="*/ 159682 w 1044745"/>
                  <a:gd name="connsiteY46" fmla="*/ 1039960 h 1147102"/>
                  <a:gd name="connsiteX47" fmla="*/ 145017 w 1044745"/>
                  <a:gd name="connsiteY47" fmla="*/ 1051600 h 1147102"/>
                  <a:gd name="connsiteX48" fmla="*/ 1289 w 1044745"/>
                  <a:gd name="connsiteY48" fmla="*/ 1106909 h 1147102"/>
                  <a:gd name="connsiteX49" fmla="*/ 109129 w 1044745"/>
                  <a:gd name="connsiteY49" fmla="*/ 996967 h 1147102"/>
                  <a:gd name="connsiteX50" fmla="*/ 115536 w 1044745"/>
                  <a:gd name="connsiteY50" fmla="*/ 993342 h 1147102"/>
                  <a:gd name="connsiteX51" fmla="*/ 187643 w 1044745"/>
                  <a:gd name="connsiteY51" fmla="*/ 919448 h 1147102"/>
                  <a:gd name="connsiteX52" fmla="*/ 453385 w 1044745"/>
                  <a:gd name="connsiteY52" fmla="*/ 202779 h 1147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044745" h="1147102">
                    <a:moveTo>
                      <a:pt x="434196" y="0"/>
                    </a:moveTo>
                    <a:lnTo>
                      <a:pt x="636836" y="0"/>
                    </a:lnTo>
                    <a:lnTo>
                      <a:pt x="617647" y="202779"/>
                    </a:lnTo>
                    <a:cubicBezTo>
                      <a:pt x="617647" y="519513"/>
                      <a:pt x="749459" y="803450"/>
                      <a:pt x="957834" y="995736"/>
                    </a:cubicBezTo>
                    <a:lnTo>
                      <a:pt x="987097" y="1019633"/>
                    </a:lnTo>
                    <a:lnTo>
                      <a:pt x="986105" y="1019887"/>
                    </a:lnTo>
                    <a:lnTo>
                      <a:pt x="998335" y="1028034"/>
                    </a:lnTo>
                    <a:cubicBezTo>
                      <a:pt x="1031836" y="1053881"/>
                      <a:pt x="1050725" y="1080014"/>
                      <a:pt x="1043041" y="1093324"/>
                    </a:cubicBezTo>
                    <a:cubicBezTo>
                      <a:pt x="1032794" y="1111071"/>
                      <a:pt x="979185" y="1099303"/>
                      <a:pt x="923300" y="1067038"/>
                    </a:cubicBezTo>
                    <a:lnTo>
                      <a:pt x="903103" y="1051543"/>
                    </a:lnTo>
                    <a:lnTo>
                      <a:pt x="902929" y="1061526"/>
                    </a:lnTo>
                    <a:cubicBezTo>
                      <a:pt x="900814" y="1070156"/>
                      <a:pt x="896736" y="1076608"/>
                      <a:pt x="890594" y="1080155"/>
                    </a:cubicBezTo>
                    <a:cubicBezTo>
                      <a:pt x="878308" y="1087247"/>
                      <a:pt x="860088" y="1081378"/>
                      <a:pt x="840563" y="1066153"/>
                    </a:cubicBezTo>
                    <a:lnTo>
                      <a:pt x="821830" y="1047600"/>
                    </a:lnTo>
                    <a:lnTo>
                      <a:pt x="818825" y="1048084"/>
                    </a:lnTo>
                    <a:lnTo>
                      <a:pt x="818812" y="1050720"/>
                    </a:lnTo>
                    <a:cubicBezTo>
                      <a:pt x="815771" y="1075293"/>
                      <a:pt x="807038" y="1092326"/>
                      <a:pt x="793335" y="1095998"/>
                    </a:cubicBezTo>
                    <a:cubicBezTo>
                      <a:pt x="786484" y="1097834"/>
                      <a:pt x="779038" y="1096156"/>
                      <a:pt x="771441" y="1091548"/>
                    </a:cubicBezTo>
                    <a:lnTo>
                      <a:pt x="752615" y="1073369"/>
                    </a:lnTo>
                    <a:lnTo>
                      <a:pt x="744200" y="1090542"/>
                    </a:lnTo>
                    <a:cubicBezTo>
                      <a:pt x="739407" y="1096401"/>
                      <a:pt x="733512" y="1100511"/>
                      <a:pt x="726661" y="1102347"/>
                    </a:cubicBezTo>
                    <a:cubicBezTo>
                      <a:pt x="712958" y="1106019"/>
                      <a:pt x="698022" y="1099901"/>
                      <a:pt x="684951" y="1087041"/>
                    </a:cubicBezTo>
                    <a:lnTo>
                      <a:pt x="674743" y="1073311"/>
                    </a:lnTo>
                    <a:lnTo>
                      <a:pt x="667148" y="1099566"/>
                    </a:lnTo>
                    <a:cubicBezTo>
                      <a:pt x="661455" y="1109872"/>
                      <a:pt x="653996" y="1116727"/>
                      <a:pt x="644892" y="1119166"/>
                    </a:cubicBezTo>
                    <a:cubicBezTo>
                      <a:pt x="626683" y="1124045"/>
                      <a:pt x="605344" y="1110340"/>
                      <a:pt x="585560" y="1084238"/>
                    </a:cubicBezTo>
                    <a:lnTo>
                      <a:pt x="585380" y="1083931"/>
                    </a:lnTo>
                    <a:lnTo>
                      <a:pt x="581515" y="1098008"/>
                    </a:lnTo>
                    <a:cubicBezTo>
                      <a:pt x="569162" y="1128340"/>
                      <a:pt x="552096" y="1147102"/>
                      <a:pt x="533246" y="1147102"/>
                    </a:cubicBezTo>
                    <a:cubicBezTo>
                      <a:pt x="514396" y="1147102"/>
                      <a:pt x="497329" y="1128341"/>
                      <a:pt x="484976" y="1098008"/>
                    </a:cubicBezTo>
                    <a:lnTo>
                      <a:pt x="481111" y="1083932"/>
                    </a:lnTo>
                    <a:lnTo>
                      <a:pt x="480933" y="1084238"/>
                    </a:lnTo>
                    <a:cubicBezTo>
                      <a:pt x="461149" y="1110340"/>
                      <a:pt x="439810" y="1124045"/>
                      <a:pt x="421601" y="1119166"/>
                    </a:cubicBezTo>
                    <a:cubicBezTo>
                      <a:pt x="412498" y="1116726"/>
                      <a:pt x="405038" y="1109871"/>
                      <a:pt x="399345" y="1099566"/>
                    </a:cubicBezTo>
                    <a:lnTo>
                      <a:pt x="395677" y="1086884"/>
                    </a:lnTo>
                    <a:lnTo>
                      <a:pt x="394373" y="1088536"/>
                    </a:lnTo>
                    <a:cubicBezTo>
                      <a:pt x="376842" y="1106021"/>
                      <a:pt x="359471" y="1114062"/>
                      <a:pt x="346414" y="1108513"/>
                    </a:cubicBezTo>
                    <a:cubicBezTo>
                      <a:pt x="339886" y="1105739"/>
                      <a:pt x="335054" y="1099832"/>
                      <a:pt x="331906" y="1091522"/>
                    </a:cubicBezTo>
                    <a:lnTo>
                      <a:pt x="327704" y="1061549"/>
                    </a:lnTo>
                    <a:lnTo>
                      <a:pt x="323419" y="1067744"/>
                    </a:lnTo>
                    <a:cubicBezTo>
                      <a:pt x="293908" y="1103260"/>
                      <a:pt x="262129" y="1121788"/>
                      <a:pt x="243700" y="1111148"/>
                    </a:cubicBezTo>
                    <a:cubicBezTo>
                      <a:pt x="231414" y="1104055"/>
                      <a:pt x="227388" y="1085341"/>
                      <a:pt x="230811" y="1060819"/>
                    </a:cubicBezTo>
                    <a:lnTo>
                      <a:pt x="232477" y="1054476"/>
                    </a:lnTo>
                    <a:lnTo>
                      <a:pt x="218873" y="1063779"/>
                    </a:lnTo>
                    <a:cubicBezTo>
                      <a:pt x="196929" y="1075246"/>
                      <a:pt x="177951" y="1077745"/>
                      <a:pt x="167141" y="1068559"/>
                    </a:cubicBezTo>
                    <a:cubicBezTo>
                      <a:pt x="161736" y="1063966"/>
                      <a:pt x="158884" y="1056886"/>
                      <a:pt x="158355" y="1048016"/>
                    </a:cubicBezTo>
                    <a:lnTo>
                      <a:pt x="159682" y="1039960"/>
                    </a:lnTo>
                    <a:lnTo>
                      <a:pt x="145017" y="1051600"/>
                    </a:lnTo>
                    <a:cubicBezTo>
                      <a:pt x="75548" y="1097234"/>
                      <a:pt x="11199" y="1121995"/>
                      <a:pt x="1289" y="1106909"/>
                    </a:cubicBezTo>
                    <a:cubicBezTo>
                      <a:pt x="-8621" y="1091823"/>
                      <a:pt x="39660" y="1042601"/>
                      <a:pt x="109129" y="996967"/>
                    </a:cubicBezTo>
                    <a:lnTo>
                      <a:pt x="115536" y="993342"/>
                    </a:lnTo>
                    <a:lnTo>
                      <a:pt x="187643" y="919448"/>
                    </a:lnTo>
                    <a:cubicBezTo>
                      <a:pt x="352467" y="731953"/>
                      <a:pt x="453385" y="479921"/>
                      <a:pt x="453385" y="20277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3300"/>
                  </a:gs>
                  <a:gs pos="100000">
                    <a:srgbClr val="006600"/>
                  </a:gs>
                  <a:gs pos="20000">
                    <a:srgbClr val="92D050"/>
                  </a:gs>
                  <a:gs pos="50000">
                    <a:srgbClr val="FFFFCC"/>
                  </a:gs>
                  <a:gs pos="80000">
                    <a:srgbClr val="92D050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2" name="フリーフォーム: 図形 941">
                <a:extLst>
                  <a:ext uri="{FF2B5EF4-FFF2-40B4-BE49-F238E27FC236}">
                    <a16:creationId xmlns:a16="http://schemas.microsoft.com/office/drawing/2014/main" id="{CF6A661D-4508-4CB7-B634-C50BA110B7F8}"/>
                  </a:ext>
                </a:extLst>
              </p:cNvPr>
              <p:cNvSpPr/>
              <p:nvPr/>
            </p:nvSpPr>
            <p:spPr>
              <a:xfrm>
                <a:off x="5033339" y="3453130"/>
                <a:ext cx="1808140" cy="1540950"/>
              </a:xfrm>
              <a:custGeom>
                <a:avLst/>
                <a:gdLst>
                  <a:gd name="connsiteX0" fmla="*/ 1133701 w 1808140"/>
                  <a:gd name="connsiteY0" fmla="*/ 78964 h 1576282"/>
                  <a:gd name="connsiteX1" fmla="*/ 1162620 w 1808140"/>
                  <a:gd name="connsiteY1" fmla="*/ 150124 h 1576282"/>
                  <a:gd name="connsiteX2" fmla="*/ 1265607 w 1808140"/>
                  <a:gd name="connsiteY2" fmla="*/ 891653 h 1576282"/>
                  <a:gd name="connsiteX3" fmla="*/ 1164888 w 1808140"/>
                  <a:gd name="connsiteY3" fmla="*/ 1509357 h 1576282"/>
                  <a:gd name="connsiteX4" fmla="*/ 1161214 w 1808140"/>
                  <a:gd name="connsiteY4" fmla="*/ 1515283 h 1576282"/>
                  <a:gd name="connsiteX5" fmla="*/ 1180046 w 1808140"/>
                  <a:gd name="connsiteY5" fmla="*/ 1388870 h 1576282"/>
                  <a:gd name="connsiteX6" fmla="*/ 1202107 w 1808140"/>
                  <a:gd name="connsiteY6" fmla="*/ 923711 h 1576282"/>
                  <a:gd name="connsiteX7" fmla="*/ 1152901 w 1808140"/>
                  <a:gd name="connsiteY7" fmla="*/ 185587 h 1576282"/>
                  <a:gd name="connsiteX8" fmla="*/ 909077 w 1808140"/>
                  <a:gd name="connsiteY8" fmla="*/ 78964 h 1576282"/>
                  <a:gd name="connsiteX9" fmla="*/ 931936 w 1808140"/>
                  <a:gd name="connsiteY9" fmla="*/ 907448 h 1576282"/>
                  <a:gd name="connsiteX10" fmla="*/ 909372 w 1808140"/>
                  <a:gd name="connsiteY10" fmla="*/ 1540282 h 1576282"/>
                  <a:gd name="connsiteX11" fmla="*/ 886217 w 1808140"/>
                  <a:gd name="connsiteY11" fmla="*/ 907448 h 1576282"/>
                  <a:gd name="connsiteX12" fmla="*/ 909077 w 1808140"/>
                  <a:gd name="connsiteY12" fmla="*/ 78964 h 1576282"/>
                  <a:gd name="connsiteX13" fmla="*/ 694273 w 1808140"/>
                  <a:gd name="connsiteY13" fmla="*/ 78964 h 1576282"/>
                  <a:gd name="connsiteX14" fmla="*/ 675074 w 1808140"/>
                  <a:gd name="connsiteY14" fmla="*/ 185587 h 1576282"/>
                  <a:gd name="connsiteX15" fmla="*/ 625867 w 1808140"/>
                  <a:gd name="connsiteY15" fmla="*/ 923711 h 1576282"/>
                  <a:gd name="connsiteX16" fmla="*/ 649090 w 1808140"/>
                  <a:gd name="connsiteY16" fmla="*/ 1388870 h 1576282"/>
                  <a:gd name="connsiteX17" fmla="*/ 667939 w 1808140"/>
                  <a:gd name="connsiteY17" fmla="*/ 1509852 h 1576282"/>
                  <a:gd name="connsiteX18" fmla="*/ 667622 w 1808140"/>
                  <a:gd name="connsiteY18" fmla="*/ 1509357 h 1576282"/>
                  <a:gd name="connsiteX19" fmla="*/ 562367 w 1808140"/>
                  <a:gd name="connsiteY19" fmla="*/ 891653 h 1576282"/>
                  <a:gd name="connsiteX20" fmla="*/ 665354 w 1808140"/>
                  <a:gd name="connsiteY20" fmla="*/ 150124 h 1576282"/>
                  <a:gd name="connsiteX21" fmla="*/ 1313437 w 1808140"/>
                  <a:gd name="connsiteY21" fmla="*/ 69972 h 1576282"/>
                  <a:gd name="connsiteX22" fmla="*/ 1373656 w 1808140"/>
                  <a:gd name="connsiteY22" fmla="*/ 150123 h 1576282"/>
                  <a:gd name="connsiteX23" fmla="*/ 1564057 w 1808140"/>
                  <a:gd name="connsiteY23" fmla="*/ 891652 h 1576282"/>
                  <a:gd name="connsiteX24" fmla="*/ 1377849 w 1808140"/>
                  <a:gd name="connsiteY24" fmla="*/ 1509356 h 1576282"/>
                  <a:gd name="connsiteX25" fmla="*/ 1364238 w 1808140"/>
                  <a:gd name="connsiteY25" fmla="*/ 1521230 h 1576282"/>
                  <a:gd name="connsiteX26" fmla="*/ 1397483 w 1808140"/>
                  <a:gd name="connsiteY26" fmla="*/ 1463418 h 1576282"/>
                  <a:gd name="connsiteX27" fmla="*/ 1494207 w 1808140"/>
                  <a:gd name="connsiteY27" fmla="*/ 904156 h 1576282"/>
                  <a:gd name="connsiteX28" fmla="*/ 1324265 w 1808140"/>
                  <a:gd name="connsiteY28" fmla="*/ 87749 h 1576282"/>
                  <a:gd name="connsiteX29" fmla="*/ 514537 w 1808140"/>
                  <a:gd name="connsiteY29" fmla="*/ 69972 h 1576282"/>
                  <a:gd name="connsiteX30" fmla="*/ 503710 w 1808140"/>
                  <a:gd name="connsiteY30" fmla="*/ 87749 h 1576282"/>
                  <a:gd name="connsiteX31" fmla="*/ 333767 w 1808140"/>
                  <a:gd name="connsiteY31" fmla="*/ 904156 h 1576282"/>
                  <a:gd name="connsiteX32" fmla="*/ 435228 w 1808140"/>
                  <a:gd name="connsiteY32" fmla="*/ 1463418 h 1576282"/>
                  <a:gd name="connsiteX33" fmla="*/ 466954 w 1808140"/>
                  <a:gd name="connsiteY33" fmla="*/ 1516489 h 1576282"/>
                  <a:gd name="connsiteX34" fmla="*/ 458512 w 1808140"/>
                  <a:gd name="connsiteY34" fmla="*/ 1509356 h 1576282"/>
                  <a:gd name="connsiteX35" fmla="*/ 263917 w 1808140"/>
                  <a:gd name="connsiteY35" fmla="*/ 891652 h 1576282"/>
                  <a:gd name="connsiteX36" fmla="*/ 454318 w 1808140"/>
                  <a:gd name="connsiteY36" fmla="*/ 150123 h 1576282"/>
                  <a:gd name="connsiteX37" fmla="*/ 1320002 w 1808140"/>
                  <a:gd name="connsiteY37" fmla="*/ 1 h 1576282"/>
                  <a:gd name="connsiteX38" fmla="*/ 1335003 w 1808140"/>
                  <a:gd name="connsiteY38" fmla="*/ 8078 h 1576282"/>
                  <a:gd name="connsiteX39" fmla="*/ 1808140 w 1808140"/>
                  <a:gd name="connsiteY39" fmla="*/ 896678 h 1576282"/>
                  <a:gd name="connsiteX40" fmla="*/ 1417518 w 1808140"/>
                  <a:gd name="connsiteY40" fmla="*/ 1571519 h 1576282"/>
                  <a:gd name="connsiteX41" fmla="*/ 1404371 w 1808140"/>
                  <a:gd name="connsiteY41" fmla="*/ 1576282 h 1576282"/>
                  <a:gd name="connsiteX42" fmla="*/ 1499334 w 1808140"/>
                  <a:gd name="connsiteY42" fmla="*/ 1512299 h 1576282"/>
                  <a:gd name="connsiteX43" fmla="*/ 1738290 w 1808140"/>
                  <a:gd name="connsiteY43" fmla="*/ 900079 h 1576282"/>
                  <a:gd name="connsiteX44" fmla="*/ 1370490 w 1808140"/>
                  <a:gd name="connsiteY44" fmla="*/ 38216 h 1576282"/>
                  <a:gd name="connsiteX45" fmla="*/ 488138 w 1808140"/>
                  <a:gd name="connsiteY45" fmla="*/ 0 h 1576282"/>
                  <a:gd name="connsiteX46" fmla="*/ 437650 w 1808140"/>
                  <a:gd name="connsiteY46" fmla="*/ 38215 h 1576282"/>
                  <a:gd name="connsiteX47" fmla="*/ 69850 w 1808140"/>
                  <a:gd name="connsiteY47" fmla="*/ 900078 h 1576282"/>
                  <a:gd name="connsiteX48" fmla="*/ 319569 w 1808140"/>
                  <a:gd name="connsiteY48" fmla="*/ 1512298 h 1576282"/>
                  <a:gd name="connsiteX49" fmla="*/ 414761 w 1808140"/>
                  <a:gd name="connsiteY49" fmla="*/ 1574414 h 1576282"/>
                  <a:gd name="connsiteX50" fmla="*/ 406569 w 1808140"/>
                  <a:gd name="connsiteY50" fmla="*/ 1571518 h 1576282"/>
                  <a:gd name="connsiteX51" fmla="*/ 0 w 1808140"/>
                  <a:gd name="connsiteY51" fmla="*/ 896677 h 1576282"/>
                  <a:gd name="connsiteX52" fmla="*/ 473137 w 1808140"/>
                  <a:gd name="connsiteY52" fmla="*/ 8077 h 1576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808140" h="1576282">
                    <a:moveTo>
                      <a:pt x="1133701" y="78964"/>
                    </a:moveTo>
                    <a:lnTo>
                      <a:pt x="1162620" y="150124"/>
                    </a:lnTo>
                    <a:cubicBezTo>
                      <a:pt x="1226251" y="339898"/>
                      <a:pt x="1265607" y="602068"/>
                      <a:pt x="1265607" y="891653"/>
                    </a:cubicBezTo>
                    <a:cubicBezTo>
                      <a:pt x="1265607" y="1181238"/>
                      <a:pt x="1227385" y="1381496"/>
                      <a:pt x="1164888" y="1509357"/>
                    </a:cubicBezTo>
                    <a:lnTo>
                      <a:pt x="1161214" y="1515283"/>
                    </a:lnTo>
                    <a:lnTo>
                      <a:pt x="1180046" y="1388870"/>
                    </a:lnTo>
                    <a:cubicBezTo>
                      <a:pt x="1194277" y="1260154"/>
                      <a:pt x="1202107" y="1105989"/>
                      <a:pt x="1202107" y="923711"/>
                    </a:cubicBezTo>
                    <a:cubicBezTo>
                      <a:pt x="1202107" y="650293"/>
                      <a:pt x="1183967" y="396288"/>
                      <a:pt x="1152901" y="185587"/>
                    </a:cubicBezTo>
                    <a:close/>
                    <a:moveTo>
                      <a:pt x="909077" y="78964"/>
                    </a:moveTo>
                    <a:cubicBezTo>
                      <a:pt x="921702" y="78964"/>
                      <a:pt x="931936" y="449889"/>
                      <a:pt x="931936" y="907448"/>
                    </a:cubicBezTo>
                    <a:cubicBezTo>
                      <a:pt x="931936" y="1365007"/>
                      <a:pt x="921996" y="1540282"/>
                      <a:pt x="909372" y="1540282"/>
                    </a:cubicBezTo>
                    <a:cubicBezTo>
                      <a:pt x="896747" y="1540282"/>
                      <a:pt x="886217" y="1365007"/>
                      <a:pt x="886217" y="907448"/>
                    </a:cubicBezTo>
                    <a:cubicBezTo>
                      <a:pt x="886217" y="449889"/>
                      <a:pt x="896452" y="78964"/>
                      <a:pt x="909077" y="78964"/>
                    </a:cubicBezTo>
                    <a:close/>
                    <a:moveTo>
                      <a:pt x="694273" y="78964"/>
                    </a:moveTo>
                    <a:lnTo>
                      <a:pt x="675074" y="185587"/>
                    </a:lnTo>
                    <a:cubicBezTo>
                      <a:pt x="644007" y="396288"/>
                      <a:pt x="625867" y="650293"/>
                      <a:pt x="625867" y="923711"/>
                    </a:cubicBezTo>
                    <a:cubicBezTo>
                      <a:pt x="625867" y="1105989"/>
                      <a:pt x="634162" y="1260154"/>
                      <a:pt x="649090" y="1388870"/>
                    </a:cubicBezTo>
                    <a:lnTo>
                      <a:pt x="667939" y="1509852"/>
                    </a:lnTo>
                    <a:lnTo>
                      <a:pt x="667622" y="1509357"/>
                    </a:lnTo>
                    <a:cubicBezTo>
                      <a:pt x="602858" y="1381496"/>
                      <a:pt x="562367" y="1181238"/>
                      <a:pt x="562367" y="891653"/>
                    </a:cubicBezTo>
                    <a:cubicBezTo>
                      <a:pt x="562367" y="602068"/>
                      <a:pt x="601724" y="339898"/>
                      <a:pt x="665354" y="150124"/>
                    </a:cubicBezTo>
                    <a:close/>
                    <a:moveTo>
                      <a:pt x="1313437" y="69972"/>
                    </a:moveTo>
                    <a:lnTo>
                      <a:pt x="1373656" y="150123"/>
                    </a:lnTo>
                    <a:cubicBezTo>
                      <a:pt x="1491296" y="339897"/>
                      <a:pt x="1564057" y="602067"/>
                      <a:pt x="1564057" y="891652"/>
                    </a:cubicBezTo>
                    <a:cubicBezTo>
                      <a:pt x="1564057" y="1181237"/>
                      <a:pt x="1493392" y="1381495"/>
                      <a:pt x="1377849" y="1509356"/>
                    </a:cubicBezTo>
                    <a:lnTo>
                      <a:pt x="1364238" y="1521230"/>
                    </a:lnTo>
                    <a:lnTo>
                      <a:pt x="1397483" y="1463418"/>
                    </a:lnTo>
                    <a:cubicBezTo>
                      <a:pt x="1458729" y="1327075"/>
                      <a:pt x="1494207" y="1143276"/>
                      <a:pt x="1494207" y="904156"/>
                    </a:cubicBezTo>
                    <a:cubicBezTo>
                      <a:pt x="1494207" y="585329"/>
                      <a:pt x="1429264" y="296686"/>
                      <a:pt x="1324265" y="87749"/>
                    </a:cubicBezTo>
                    <a:close/>
                    <a:moveTo>
                      <a:pt x="514537" y="69972"/>
                    </a:moveTo>
                    <a:lnTo>
                      <a:pt x="503710" y="87749"/>
                    </a:lnTo>
                    <a:cubicBezTo>
                      <a:pt x="398711" y="296686"/>
                      <a:pt x="333767" y="585329"/>
                      <a:pt x="333767" y="904156"/>
                    </a:cubicBezTo>
                    <a:cubicBezTo>
                      <a:pt x="333767" y="1143276"/>
                      <a:pt x="371350" y="1327075"/>
                      <a:pt x="435228" y="1463418"/>
                    </a:cubicBezTo>
                    <a:lnTo>
                      <a:pt x="466954" y="1516489"/>
                    </a:lnTo>
                    <a:lnTo>
                      <a:pt x="458512" y="1509356"/>
                    </a:lnTo>
                    <a:cubicBezTo>
                      <a:pt x="338775" y="1381495"/>
                      <a:pt x="263917" y="1181237"/>
                      <a:pt x="263917" y="891652"/>
                    </a:cubicBezTo>
                    <a:cubicBezTo>
                      <a:pt x="263917" y="602067"/>
                      <a:pt x="336679" y="339897"/>
                      <a:pt x="454318" y="150123"/>
                    </a:cubicBezTo>
                    <a:close/>
                    <a:moveTo>
                      <a:pt x="1320002" y="1"/>
                    </a:moveTo>
                    <a:lnTo>
                      <a:pt x="1335003" y="8078"/>
                    </a:lnTo>
                    <a:cubicBezTo>
                      <a:pt x="1616825" y="179208"/>
                      <a:pt x="1808140" y="512969"/>
                      <a:pt x="1808140" y="896678"/>
                    </a:cubicBezTo>
                    <a:cubicBezTo>
                      <a:pt x="1808140" y="1245505"/>
                      <a:pt x="1654585" y="1459830"/>
                      <a:pt x="1417518" y="1571519"/>
                    </a:cubicBezTo>
                    <a:lnTo>
                      <a:pt x="1404371" y="1576282"/>
                    </a:lnTo>
                    <a:lnTo>
                      <a:pt x="1499334" y="1512299"/>
                    </a:lnTo>
                    <a:cubicBezTo>
                      <a:pt x="1647607" y="1385573"/>
                      <a:pt x="1738290" y="1187094"/>
                      <a:pt x="1738290" y="900079"/>
                    </a:cubicBezTo>
                    <a:cubicBezTo>
                      <a:pt x="1738290" y="541311"/>
                      <a:pt x="1592395" y="224999"/>
                      <a:pt x="1370490" y="38216"/>
                    </a:cubicBezTo>
                    <a:close/>
                    <a:moveTo>
                      <a:pt x="488138" y="0"/>
                    </a:moveTo>
                    <a:lnTo>
                      <a:pt x="437650" y="38215"/>
                    </a:lnTo>
                    <a:cubicBezTo>
                      <a:pt x="215746" y="224998"/>
                      <a:pt x="69850" y="541310"/>
                      <a:pt x="69850" y="900078"/>
                    </a:cubicBezTo>
                    <a:cubicBezTo>
                      <a:pt x="69850" y="1187093"/>
                      <a:pt x="165914" y="1385572"/>
                      <a:pt x="319569" y="1512298"/>
                    </a:cubicBezTo>
                    <a:lnTo>
                      <a:pt x="414761" y="1574414"/>
                    </a:lnTo>
                    <a:lnTo>
                      <a:pt x="406569" y="1571518"/>
                    </a:lnTo>
                    <a:cubicBezTo>
                      <a:pt x="162668" y="1459829"/>
                      <a:pt x="0" y="1245504"/>
                      <a:pt x="0" y="896677"/>
                    </a:cubicBezTo>
                    <a:cubicBezTo>
                      <a:pt x="0" y="512968"/>
                      <a:pt x="191315" y="179207"/>
                      <a:pt x="473137" y="8077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43" name="グループ化 942">
                <a:extLst>
                  <a:ext uri="{FF2B5EF4-FFF2-40B4-BE49-F238E27FC236}">
                    <a16:creationId xmlns:a16="http://schemas.microsoft.com/office/drawing/2014/main" id="{B00529C9-9674-44E1-B435-9BC7AEDA21C6}"/>
                  </a:ext>
                </a:extLst>
              </p:cNvPr>
              <p:cNvGrpSpPr/>
              <p:nvPr/>
            </p:nvGrpSpPr>
            <p:grpSpPr>
              <a:xfrm>
                <a:off x="5124609" y="3554329"/>
                <a:ext cx="1625600" cy="1389769"/>
                <a:chOff x="577850" y="1631950"/>
                <a:chExt cx="2205979" cy="1885950"/>
              </a:xfrm>
              <a:solidFill>
                <a:srgbClr val="FFFFCC">
                  <a:alpha val="40000"/>
                </a:srgbClr>
              </a:solidFill>
            </p:grpSpPr>
            <p:sp>
              <p:nvSpPr>
                <p:cNvPr id="944" name="楕円 943">
                  <a:extLst>
                    <a:ext uri="{FF2B5EF4-FFF2-40B4-BE49-F238E27FC236}">
                      <a16:creationId xmlns:a16="http://schemas.microsoft.com/office/drawing/2014/main" id="{652148DC-1009-47D9-B278-B651B0CD78DB}"/>
                    </a:ext>
                  </a:extLst>
                </p:cNvPr>
                <p:cNvSpPr/>
                <p:nvPr/>
              </p:nvSpPr>
              <p:spPr>
                <a:xfrm>
                  <a:off x="1352550" y="1631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5" name="楕円 944">
                  <a:extLst>
                    <a:ext uri="{FF2B5EF4-FFF2-40B4-BE49-F238E27FC236}">
                      <a16:creationId xmlns:a16="http://schemas.microsoft.com/office/drawing/2014/main" id="{EAA6619D-604F-4E2F-9B57-4B4D3823547C}"/>
                    </a:ext>
                  </a:extLst>
                </p:cNvPr>
                <p:cNvSpPr/>
                <p:nvPr/>
              </p:nvSpPr>
              <p:spPr>
                <a:xfrm>
                  <a:off x="1936750" y="17907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6" name="楕円 945">
                  <a:extLst>
                    <a:ext uri="{FF2B5EF4-FFF2-40B4-BE49-F238E27FC236}">
                      <a16:creationId xmlns:a16="http://schemas.microsoft.com/office/drawing/2014/main" id="{1F2B58F5-DB8E-4706-9F8C-E65D2D39DC7F}"/>
                    </a:ext>
                  </a:extLst>
                </p:cNvPr>
                <p:cNvSpPr/>
                <p:nvPr/>
              </p:nvSpPr>
              <p:spPr>
                <a:xfrm>
                  <a:off x="1587500" y="20637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7" name="楕円 946">
                  <a:extLst>
                    <a:ext uri="{FF2B5EF4-FFF2-40B4-BE49-F238E27FC236}">
                      <a16:creationId xmlns:a16="http://schemas.microsoft.com/office/drawing/2014/main" id="{967F01E9-BCA2-4747-B9DC-1A35FFA4B1B9}"/>
                    </a:ext>
                  </a:extLst>
                </p:cNvPr>
                <p:cNvSpPr/>
                <p:nvPr/>
              </p:nvSpPr>
              <p:spPr>
                <a:xfrm>
                  <a:off x="1123950" y="22733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8" name="楕円 947">
                  <a:extLst>
                    <a:ext uri="{FF2B5EF4-FFF2-40B4-BE49-F238E27FC236}">
                      <a16:creationId xmlns:a16="http://schemas.microsoft.com/office/drawing/2014/main" id="{E88BBD02-E00E-4384-87FE-0F7AA6FAF8CA}"/>
                    </a:ext>
                  </a:extLst>
                </p:cNvPr>
                <p:cNvSpPr/>
                <p:nvPr/>
              </p:nvSpPr>
              <p:spPr>
                <a:xfrm>
                  <a:off x="1638300" y="25146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9" name="楕円 948">
                  <a:extLst>
                    <a:ext uri="{FF2B5EF4-FFF2-40B4-BE49-F238E27FC236}">
                      <a16:creationId xmlns:a16="http://schemas.microsoft.com/office/drawing/2014/main" id="{EB51F9B7-E5DC-44AF-BB85-B2F234705880}"/>
                    </a:ext>
                  </a:extLst>
                </p:cNvPr>
                <p:cNvSpPr/>
                <p:nvPr/>
              </p:nvSpPr>
              <p:spPr>
                <a:xfrm>
                  <a:off x="1993900" y="2266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0" name="楕円 949">
                  <a:extLst>
                    <a:ext uri="{FF2B5EF4-FFF2-40B4-BE49-F238E27FC236}">
                      <a16:creationId xmlns:a16="http://schemas.microsoft.com/office/drawing/2014/main" id="{C582C932-0549-49A5-9582-CF897672F88E}"/>
                    </a:ext>
                  </a:extLst>
                </p:cNvPr>
                <p:cNvSpPr/>
                <p:nvPr/>
              </p:nvSpPr>
              <p:spPr>
                <a:xfrm>
                  <a:off x="1327150" y="27432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1" name="楕円 950">
                  <a:extLst>
                    <a:ext uri="{FF2B5EF4-FFF2-40B4-BE49-F238E27FC236}">
                      <a16:creationId xmlns:a16="http://schemas.microsoft.com/office/drawing/2014/main" id="{440AD738-78A1-4876-8E5D-FF20E7D2785A}"/>
                    </a:ext>
                  </a:extLst>
                </p:cNvPr>
                <p:cNvSpPr/>
                <p:nvPr/>
              </p:nvSpPr>
              <p:spPr>
                <a:xfrm rot="688545">
                  <a:off x="882650" y="25654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2" name="楕円 951">
                  <a:extLst>
                    <a:ext uri="{FF2B5EF4-FFF2-40B4-BE49-F238E27FC236}">
                      <a16:creationId xmlns:a16="http://schemas.microsoft.com/office/drawing/2014/main" id="{06CCFB16-62E1-4BBD-9396-5212D5FAB795}"/>
                    </a:ext>
                  </a:extLst>
                </p:cNvPr>
                <p:cNvSpPr/>
                <p:nvPr/>
              </p:nvSpPr>
              <p:spPr>
                <a:xfrm rot="688545">
                  <a:off x="933450" y="1911351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3" name="楕円 952">
                  <a:extLst>
                    <a:ext uri="{FF2B5EF4-FFF2-40B4-BE49-F238E27FC236}">
                      <a16:creationId xmlns:a16="http://schemas.microsoft.com/office/drawing/2014/main" id="{242B1983-EFC1-4342-A33D-AD4293979507}"/>
                    </a:ext>
                  </a:extLst>
                </p:cNvPr>
                <p:cNvSpPr/>
                <p:nvPr/>
              </p:nvSpPr>
              <p:spPr>
                <a:xfrm rot="20966557">
                  <a:off x="2543635" y="2114552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4" name="楕円 953">
                  <a:extLst>
                    <a:ext uri="{FF2B5EF4-FFF2-40B4-BE49-F238E27FC236}">
                      <a16:creationId xmlns:a16="http://schemas.microsoft.com/office/drawing/2014/main" id="{3BDEA7C3-C3D6-414D-AFF8-00C159796D02}"/>
                    </a:ext>
                  </a:extLst>
                </p:cNvPr>
                <p:cNvSpPr/>
                <p:nvPr/>
              </p:nvSpPr>
              <p:spPr>
                <a:xfrm rot="20966557">
                  <a:off x="2466328" y="2620238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5" name="楕円 954">
                  <a:extLst>
                    <a:ext uri="{FF2B5EF4-FFF2-40B4-BE49-F238E27FC236}">
                      <a16:creationId xmlns:a16="http://schemas.microsoft.com/office/drawing/2014/main" id="{451928F0-2AF2-489A-B7A2-7169EA9BA9D5}"/>
                    </a:ext>
                  </a:extLst>
                </p:cNvPr>
                <p:cNvSpPr/>
                <p:nvPr/>
              </p:nvSpPr>
              <p:spPr>
                <a:xfrm>
                  <a:off x="1930400" y="27940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6" name="楕円 955">
                  <a:extLst>
                    <a:ext uri="{FF2B5EF4-FFF2-40B4-BE49-F238E27FC236}">
                      <a16:creationId xmlns:a16="http://schemas.microsoft.com/office/drawing/2014/main" id="{817487A0-C78A-48DB-91CA-A0B5D915A5F8}"/>
                    </a:ext>
                  </a:extLst>
                </p:cNvPr>
                <p:cNvSpPr/>
                <p:nvPr/>
              </p:nvSpPr>
              <p:spPr>
                <a:xfrm>
                  <a:off x="1689100" y="31432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7" name="楕円 956">
                  <a:extLst>
                    <a:ext uri="{FF2B5EF4-FFF2-40B4-BE49-F238E27FC236}">
                      <a16:creationId xmlns:a16="http://schemas.microsoft.com/office/drawing/2014/main" id="{5DE7D0E4-55A1-4778-A015-657279EFA60F}"/>
                    </a:ext>
                  </a:extLst>
                </p:cNvPr>
                <p:cNvSpPr/>
                <p:nvPr/>
              </p:nvSpPr>
              <p:spPr>
                <a:xfrm rot="688545">
                  <a:off x="730250" y="29654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8" name="楕円 957">
                  <a:extLst>
                    <a:ext uri="{FF2B5EF4-FFF2-40B4-BE49-F238E27FC236}">
                      <a16:creationId xmlns:a16="http://schemas.microsoft.com/office/drawing/2014/main" id="{E0FF6006-6D8C-45E6-B0D3-312A6175AEA0}"/>
                    </a:ext>
                  </a:extLst>
                </p:cNvPr>
                <p:cNvSpPr/>
                <p:nvPr/>
              </p:nvSpPr>
              <p:spPr>
                <a:xfrm>
                  <a:off x="1117600" y="30924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9" name="楕円 958">
                  <a:extLst>
                    <a:ext uri="{FF2B5EF4-FFF2-40B4-BE49-F238E27FC236}">
                      <a16:creationId xmlns:a16="http://schemas.microsoft.com/office/drawing/2014/main" id="{18D4C9EF-A6A3-4B3B-93AC-C2B0834C8E3E}"/>
                    </a:ext>
                  </a:extLst>
                </p:cNvPr>
                <p:cNvSpPr/>
                <p:nvPr/>
              </p:nvSpPr>
              <p:spPr>
                <a:xfrm rot="20966557">
                  <a:off x="2275828" y="3071088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0" name="楕円 959">
                  <a:extLst>
                    <a:ext uri="{FF2B5EF4-FFF2-40B4-BE49-F238E27FC236}">
                      <a16:creationId xmlns:a16="http://schemas.microsoft.com/office/drawing/2014/main" id="{C8CA24BA-DC28-494D-BDFF-E5D00EAA8E27}"/>
                    </a:ext>
                  </a:extLst>
                </p:cNvPr>
                <p:cNvSpPr/>
                <p:nvPr/>
              </p:nvSpPr>
              <p:spPr>
                <a:xfrm rot="688545">
                  <a:off x="577850" y="22352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1" name="楕円 960">
                  <a:extLst>
                    <a:ext uri="{FF2B5EF4-FFF2-40B4-BE49-F238E27FC236}">
                      <a16:creationId xmlns:a16="http://schemas.microsoft.com/office/drawing/2014/main" id="{11CEF831-D03C-4D7D-9D93-556C43BDE14C}"/>
                    </a:ext>
                  </a:extLst>
                </p:cNvPr>
                <p:cNvSpPr/>
                <p:nvPr/>
              </p:nvSpPr>
              <p:spPr>
                <a:xfrm>
                  <a:off x="2324100" y="16764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2" name="楕円 961">
                  <a:extLst>
                    <a:ext uri="{FF2B5EF4-FFF2-40B4-BE49-F238E27FC236}">
                      <a16:creationId xmlns:a16="http://schemas.microsoft.com/office/drawing/2014/main" id="{1986190F-975B-4324-8BEC-106214F2B1A7}"/>
                    </a:ext>
                  </a:extLst>
                </p:cNvPr>
                <p:cNvSpPr/>
                <p:nvPr/>
              </p:nvSpPr>
              <p:spPr>
                <a:xfrm rot="20966557">
                  <a:off x="2733029" y="2931387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3" name="楕円 962">
                  <a:extLst>
                    <a:ext uri="{FF2B5EF4-FFF2-40B4-BE49-F238E27FC236}">
                      <a16:creationId xmlns:a16="http://schemas.microsoft.com/office/drawing/2014/main" id="{F1E21A3E-3038-4C09-B7F2-96AC5D4658F7}"/>
                    </a:ext>
                  </a:extLst>
                </p:cNvPr>
                <p:cNvSpPr/>
                <p:nvPr/>
              </p:nvSpPr>
              <p:spPr>
                <a:xfrm>
                  <a:off x="1339850" y="34163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4" name="楕円 963">
                  <a:extLst>
                    <a:ext uri="{FF2B5EF4-FFF2-40B4-BE49-F238E27FC236}">
                      <a16:creationId xmlns:a16="http://schemas.microsoft.com/office/drawing/2014/main" id="{A1E00B5A-A837-4FF6-93A2-F5DE7CEF1C4D}"/>
                    </a:ext>
                  </a:extLst>
                </p:cNvPr>
                <p:cNvSpPr/>
                <p:nvPr/>
              </p:nvSpPr>
              <p:spPr>
                <a:xfrm>
                  <a:off x="2057400" y="3409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88" name="グループ化 887">
              <a:extLst>
                <a:ext uri="{FF2B5EF4-FFF2-40B4-BE49-F238E27FC236}">
                  <a16:creationId xmlns:a16="http://schemas.microsoft.com/office/drawing/2014/main" id="{57C484A7-A499-4530-939F-5B83FCB0ED2C}"/>
                </a:ext>
              </a:extLst>
            </p:cNvPr>
            <p:cNvGrpSpPr/>
            <p:nvPr/>
          </p:nvGrpSpPr>
          <p:grpSpPr>
            <a:xfrm rot="1886927">
              <a:off x="4730669" y="1747923"/>
              <a:ext cx="647727" cy="905794"/>
              <a:chOff x="4953000" y="2357246"/>
              <a:chExt cx="1968818" cy="2753234"/>
            </a:xfrm>
          </p:grpSpPr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68B75508-73F1-45F4-8346-47F4153E471B}"/>
                  </a:ext>
                </a:extLst>
              </p:cNvPr>
              <p:cNvSpPr/>
              <p:nvPr/>
            </p:nvSpPr>
            <p:spPr>
              <a:xfrm>
                <a:off x="4953000" y="3260770"/>
                <a:ext cx="1968818" cy="1849710"/>
              </a:xfrm>
              <a:custGeom>
                <a:avLst/>
                <a:gdLst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1849710"/>
                  <a:gd name="connsiteX1" fmla="*/ 1968818 w 1968818"/>
                  <a:gd name="connsiteY1" fmla="*/ 1048680 h 1849710"/>
                  <a:gd name="connsiteX2" fmla="*/ 997109 w 1968818"/>
                  <a:gd name="connsiteY2" fmla="*/ 1849710 h 1849710"/>
                  <a:gd name="connsiteX3" fmla="*/ 0 w 1968818"/>
                  <a:gd name="connsiteY3" fmla="*/ 1048680 h 1849710"/>
                  <a:gd name="connsiteX4" fmla="*/ 984409 w 1968818"/>
                  <a:gd name="connsiteY4" fmla="*/ 0 h 1849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8818" h="1849710">
                    <a:moveTo>
                      <a:pt x="984409" y="0"/>
                    </a:moveTo>
                    <a:cubicBezTo>
                      <a:pt x="1528083" y="0"/>
                      <a:pt x="1968818" y="469510"/>
                      <a:pt x="1968818" y="1048680"/>
                    </a:cubicBezTo>
                    <a:cubicBezTo>
                      <a:pt x="1968818" y="1627850"/>
                      <a:pt x="1540783" y="1849710"/>
                      <a:pt x="997109" y="1849710"/>
                    </a:cubicBezTo>
                    <a:cubicBezTo>
                      <a:pt x="453435" y="1849710"/>
                      <a:pt x="0" y="1627850"/>
                      <a:pt x="0" y="1048680"/>
                    </a:cubicBezTo>
                    <a:cubicBezTo>
                      <a:pt x="0" y="469510"/>
                      <a:pt x="440735" y="0"/>
                      <a:pt x="984409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800000"/>
                  </a:gs>
                  <a:gs pos="0">
                    <a:srgbClr val="800000"/>
                  </a:gs>
                  <a:gs pos="25000">
                    <a:srgbClr val="C00000"/>
                  </a:gs>
                  <a:gs pos="50000">
                    <a:srgbClr val="FF0000"/>
                  </a:gs>
                  <a:gs pos="75000">
                    <a:srgbClr val="C00000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EE5BD355-5D12-461B-A920-9A7672D6274A}"/>
                  </a:ext>
                </a:extLst>
              </p:cNvPr>
              <p:cNvSpPr/>
              <p:nvPr/>
            </p:nvSpPr>
            <p:spPr>
              <a:xfrm>
                <a:off x="5404163" y="2357246"/>
                <a:ext cx="1044745" cy="1147102"/>
              </a:xfrm>
              <a:custGeom>
                <a:avLst/>
                <a:gdLst>
                  <a:gd name="connsiteX0" fmla="*/ 434196 w 1044745"/>
                  <a:gd name="connsiteY0" fmla="*/ 0 h 1147102"/>
                  <a:gd name="connsiteX1" fmla="*/ 636836 w 1044745"/>
                  <a:gd name="connsiteY1" fmla="*/ 0 h 1147102"/>
                  <a:gd name="connsiteX2" fmla="*/ 617647 w 1044745"/>
                  <a:gd name="connsiteY2" fmla="*/ 202779 h 1147102"/>
                  <a:gd name="connsiteX3" fmla="*/ 957834 w 1044745"/>
                  <a:gd name="connsiteY3" fmla="*/ 995736 h 1147102"/>
                  <a:gd name="connsiteX4" fmla="*/ 987097 w 1044745"/>
                  <a:gd name="connsiteY4" fmla="*/ 1019633 h 1147102"/>
                  <a:gd name="connsiteX5" fmla="*/ 986105 w 1044745"/>
                  <a:gd name="connsiteY5" fmla="*/ 1019887 h 1147102"/>
                  <a:gd name="connsiteX6" fmla="*/ 998335 w 1044745"/>
                  <a:gd name="connsiteY6" fmla="*/ 1028034 h 1147102"/>
                  <a:gd name="connsiteX7" fmla="*/ 1043041 w 1044745"/>
                  <a:gd name="connsiteY7" fmla="*/ 1093324 h 1147102"/>
                  <a:gd name="connsiteX8" fmla="*/ 923300 w 1044745"/>
                  <a:gd name="connsiteY8" fmla="*/ 1067038 h 1147102"/>
                  <a:gd name="connsiteX9" fmla="*/ 903103 w 1044745"/>
                  <a:gd name="connsiteY9" fmla="*/ 1051543 h 1147102"/>
                  <a:gd name="connsiteX10" fmla="*/ 902929 w 1044745"/>
                  <a:gd name="connsiteY10" fmla="*/ 1061526 h 1147102"/>
                  <a:gd name="connsiteX11" fmla="*/ 890594 w 1044745"/>
                  <a:gd name="connsiteY11" fmla="*/ 1080155 h 1147102"/>
                  <a:gd name="connsiteX12" fmla="*/ 840563 w 1044745"/>
                  <a:gd name="connsiteY12" fmla="*/ 1066153 h 1147102"/>
                  <a:gd name="connsiteX13" fmla="*/ 821830 w 1044745"/>
                  <a:gd name="connsiteY13" fmla="*/ 1047600 h 1147102"/>
                  <a:gd name="connsiteX14" fmla="*/ 818825 w 1044745"/>
                  <a:gd name="connsiteY14" fmla="*/ 1048084 h 1147102"/>
                  <a:gd name="connsiteX15" fmla="*/ 818812 w 1044745"/>
                  <a:gd name="connsiteY15" fmla="*/ 1050720 h 1147102"/>
                  <a:gd name="connsiteX16" fmla="*/ 793335 w 1044745"/>
                  <a:gd name="connsiteY16" fmla="*/ 1095998 h 1147102"/>
                  <a:gd name="connsiteX17" fmla="*/ 771441 w 1044745"/>
                  <a:gd name="connsiteY17" fmla="*/ 1091548 h 1147102"/>
                  <a:gd name="connsiteX18" fmla="*/ 752615 w 1044745"/>
                  <a:gd name="connsiteY18" fmla="*/ 1073369 h 1147102"/>
                  <a:gd name="connsiteX19" fmla="*/ 744200 w 1044745"/>
                  <a:gd name="connsiteY19" fmla="*/ 1090542 h 1147102"/>
                  <a:gd name="connsiteX20" fmla="*/ 726661 w 1044745"/>
                  <a:gd name="connsiteY20" fmla="*/ 1102347 h 1147102"/>
                  <a:gd name="connsiteX21" fmla="*/ 684951 w 1044745"/>
                  <a:gd name="connsiteY21" fmla="*/ 1087041 h 1147102"/>
                  <a:gd name="connsiteX22" fmla="*/ 674743 w 1044745"/>
                  <a:gd name="connsiteY22" fmla="*/ 1073311 h 1147102"/>
                  <a:gd name="connsiteX23" fmla="*/ 667148 w 1044745"/>
                  <a:gd name="connsiteY23" fmla="*/ 1099566 h 1147102"/>
                  <a:gd name="connsiteX24" fmla="*/ 644892 w 1044745"/>
                  <a:gd name="connsiteY24" fmla="*/ 1119166 h 1147102"/>
                  <a:gd name="connsiteX25" fmla="*/ 585560 w 1044745"/>
                  <a:gd name="connsiteY25" fmla="*/ 1084238 h 1147102"/>
                  <a:gd name="connsiteX26" fmla="*/ 585380 w 1044745"/>
                  <a:gd name="connsiteY26" fmla="*/ 1083931 h 1147102"/>
                  <a:gd name="connsiteX27" fmla="*/ 581515 w 1044745"/>
                  <a:gd name="connsiteY27" fmla="*/ 1098008 h 1147102"/>
                  <a:gd name="connsiteX28" fmla="*/ 533246 w 1044745"/>
                  <a:gd name="connsiteY28" fmla="*/ 1147102 h 1147102"/>
                  <a:gd name="connsiteX29" fmla="*/ 484976 w 1044745"/>
                  <a:gd name="connsiteY29" fmla="*/ 1098008 h 1147102"/>
                  <a:gd name="connsiteX30" fmla="*/ 481111 w 1044745"/>
                  <a:gd name="connsiteY30" fmla="*/ 1083932 h 1147102"/>
                  <a:gd name="connsiteX31" fmla="*/ 480933 w 1044745"/>
                  <a:gd name="connsiteY31" fmla="*/ 1084238 h 1147102"/>
                  <a:gd name="connsiteX32" fmla="*/ 421601 w 1044745"/>
                  <a:gd name="connsiteY32" fmla="*/ 1119166 h 1147102"/>
                  <a:gd name="connsiteX33" fmla="*/ 399345 w 1044745"/>
                  <a:gd name="connsiteY33" fmla="*/ 1099566 h 1147102"/>
                  <a:gd name="connsiteX34" fmla="*/ 395677 w 1044745"/>
                  <a:gd name="connsiteY34" fmla="*/ 1086884 h 1147102"/>
                  <a:gd name="connsiteX35" fmla="*/ 394373 w 1044745"/>
                  <a:gd name="connsiteY35" fmla="*/ 1088536 h 1147102"/>
                  <a:gd name="connsiteX36" fmla="*/ 346414 w 1044745"/>
                  <a:gd name="connsiteY36" fmla="*/ 1108513 h 1147102"/>
                  <a:gd name="connsiteX37" fmla="*/ 331906 w 1044745"/>
                  <a:gd name="connsiteY37" fmla="*/ 1091522 h 1147102"/>
                  <a:gd name="connsiteX38" fmla="*/ 327704 w 1044745"/>
                  <a:gd name="connsiteY38" fmla="*/ 1061549 h 1147102"/>
                  <a:gd name="connsiteX39" fmla="*/ 323419 w 1044745"/>
                  <a:gd name="connsiteY39" fmla="*/ 1067744 h 1147102"/>
                  <a:gd name="connsiteX40" fmla="*/ 243700 w 1044745"/>
                  <a:gd name="connsiteY40" fmla="*/ 1111148 h 1147102"/>
                  <a:gd name="connsiteX41" fmla="*/ 230811 w 1044745"/>
                  <a:gd name="connsiteY41" fmla="*/ 1060819 h 1147102"/>
                  <a:gd name="connsiteX42" fmla="*/ 232477 w 1044745"/>
                  <a:gd name="connsiteY42" fmla="*/ 1054476 h 1147102"/>
                  <a:gd name="connsiteX43" fmla="*/ 218873 w 1044745"/>
                  <a:gd name="connsiteY43" fmla="*/ 1063779 h 1147102"/>
                  <a:gd name="connsiteX44" fmla="*/ 167141 w 1044745"/>
                  <a:gd name="connsiteY44" fmla="*/ 1068559 h 1147102"/>
                  <a:gd name="connsiteX45" fmla="*/ 158355 w 1044745"/>
                  <a:gd name="connsiteY45" fmla="*/ 1048016 h 1147102"/>
                  <a:gd name="connsiteX46" fmla="*/ 159682 w 1044745"/>
                  <a:gd name="connsiteY46" fmla="*/ 1039960 h 1147102"/>
                  <a:gd name="connsiteX47" fmla="*/ 145017 w 1044745"/>
                  <a:gd name="connsiteY47" fmla="*/ 1051600 h 1147102"/>
                  <a:gd name="connsiteX48" fmla="*/ 1289 w 1044745"/>
                  <a:gd name="connsiteY48" fmla="*/ 1106909 h 1147102"/>
                  <a:gd name="connsiteX49" fmla="*/ 109129 w 1044745"/>
                  <a:gd name="connsiteY49" fmla="*/ 996967 h 1147102"/>
                  <a:gd name="connsiteX50" fmla="*/ 115536 w 1044745"/>
                  <a:gd name="connsiteY50" fmla="*/ 993342 h 1147102"/>
                  <a:gd name="connsiteX51" fmla="*/ 187643 w 1044745"/>
                  <a:gd name="connsiteY51" fmla="*/ 919448 h 1147102"/>
                  <a:gd name="connsiteX52" fmla="*/ 453385 w 1044745"/>
                  <a:gd name="connsiteY52" fmla="*/ 202779 h 1147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044745" h="1147102">
                    <a:moveTo>
                      <a:pt x="434196" y="0"/>
                    </a:moveTo>
                    <a:lnTo>
                      <a:pt x="636836" y="0"/>
                    </a:lnTo>
                    <a:lnTo>
                      <a:pt x="617647" y="202779"/>
                    </a:lnTo>
                    <a:cubicBezTo>
                      <a:pt x="617647" y="519513"/>
                      <a:pt x="749459" y="803450"/>
                      <a:pt x="957834" y="995736"/>
                    </a:cubicBezTo>
                    <a:lnTo>
                      <a:pt x="987097" y="1019633"/>
                    </a:lnTo>
                    <a:lnTo>
                      <a:pt x="986105" y="1019887"/>
                    </a:lnTo>
                    <a:lnTo>
                      <a:pt x="998335" y="1028034"/>
                    </a:lnTo>
                    <a:cubicBezTo>
                      <a:pt x="1031836" y="1053881"/>
                      <a:pt x="1050725" y="1080014"/>
                      <a:pt x="1043041" y="1093324"/>
                    </a:cubicBezTo>
                    <a:cubicBezTo>
                      <a:pt x="1032794" y="1111071"/>
                      <a:pt x="979185" y="1099303"/>
                      <a:pt x="923300" y="1067038"/>
                    </a:cubicBezTo>
                    <a:lnTo>
                      <a:pt x="903103" y="1051543"/>
                    </a:lnTo>
                    <a:lnTo>
                      <a:pt x="902929" y="1061526"/>
                    </a:lnTo>
                    <a:cubicBezTo>
                      <a:pt x="900814" y="1070156"/>
                      <a:pt x="896736" y="1076608"/>
                      <a:pt x="890594" y="1080155"/>
                    </a:cubicBezTo>
                    <a:cubicBezTo>
                      <a:pt x="878308" y="1087247"/>
                      <a:pt x="860088" y="1081378"/>
                      <a:pt x="840563" y="1066153"/>
                    </a:cubicBezTo>
                    <a:lnTo>
                      <a:pt x="821830" y="1047600"/>
                    </a:lnTo>
                    <a:lnTo>
                      <a:pt x="818825" y="1048084"/>
                    </a:lnTo>
                    <a:lnTo>
                      <a:pt x="818812" y="1050720"/>
                    </a:lnTo>
                    <a:cubicBezTo>
                      <a:pt x="815771" y="1075293"/>
                      <a:pt x="807038" y="1092326"/>
                      <a:pt x="793335" y="1095998"/>
                    </a:cubicBezTo>
                    <a:cubicBezTo>
                      <a:pt x="786484" y="1097834"/>
                      <a:pt x="779038" y="1096156"/>
                      <a:pt x="771441" y="1091548"/>
                    </a:cubicBezTo>
                    <a:lnTo>
                      <a:pt x="752615" y="1073369"/>
                    </a:lnTo>
                    <a:lnTo>
                      <a:pt x="744200" y="1090542"/>
                    </a:lnTo>
                    <a:cubicBezTo>
                      <a:pt x="739407" y="1096401"/>
                      <a:pt x="733512" y="1100511"/>
                      <a:pt x="726661" y="1102347"/>
                    </a:cubicBezTo>
                    <a:cubicBezTo>
                      <a:pt x="712958" y="1106019"/>
                      <a:pt x="698022" y="1099901"/>
                      <a:pt x="684951" y="1087041"/>
                    </a:cubicBezTo>
                    <a:lnTo>
                      <a:pt x="674743" y="1073311"/>
                    </a:lnTo>
                    <a:lnTo>
                      <a:pt x="667148" y="1099566"/>
                    </a:lnTo>
                    <a:cubicBezTo>
                      <a:pt x="661455" y="1109872"/>
                      <a:pt x="653996" y="1116727"/>
                      <a:pt x="644892" y="1119166"/>
                    </a:cubicBezTo>
                    <a:cubicBezTo>
                      <a:pt x="626683" y="1124045"/>
                      <a:pt x="605344" y="1110340"/>
                      <a:pt x="585560" y="1084238"/>
                    </a:cubicBezTo>
                    <a:lnTo>
                      <a:pt x="585380" y="1083931"/>
                    </a:lnTo>
                    <a:lnTo>
                      <a:pt x="581515" y="1098008"/>
                    </a:lnTo>
                    <a:cubicBezTo>
                      <a:pt x="569162" y="1128340"/>
                      <a:pt x="552096" y="1147102"/>
                      <a:pt x="533246" y="1147102"/>
                    </a:cubicBezTo>
                    <a:cubicBezTo>
                      <a:pt x="514396" y="1147102"/>
                      <a:pt x="497329" y="1128341"/>
                      <a:pt x="484976" y="1098008"/>
                    </a:cubicBezTo>
                    <a:lnTo>
                      <a:pt x="481111" y="1083932"/>
                    </a:lnTo>
                    <a:lnTo>
                      <a:pt x="480933" y="1084238"/>
                    </a:lnTo>
                    <a:cubicBezTo>
                      <a:pt x="461149" y="1110340"/>
                      <a:pt x="439810" y="1124045"/>
                      <a:pt x="421601" y="1119166"/>
                    </a:cubicBezTo>
                    <a:cubicBezTo>
                      <a:pt x="412498" y="1116726"/>
                      <a:pt x="405038" y="1109871"/>
                      <a:pt x="399345" y="1099566"/>
                    </a:cubicBezTo>
                    <a:lnTo>
                      <a:pt x="395677" y="1086884"/>
                    </a:lnTo>
                    <a:lnTo>
                      <a:pt x="394373" y="1088536"/>
                    </a:lnTo>
                    <a:cubicBezTo>
                      <a:pt x="376842" y="1106021"/>
                      <a:pt x="359471" y="1114062"/>
                      <a:pt x="346414" y="1108513"/>
                    </a:cubicBezTo>
                    <a:cubicBezTo>
                      <a:pt x="339886" y="1105739"/>
                      <a:pt x="335054" y="1099832"/>
                      <a:pt x="331906" y="1091522"/>
                    </a:cubicBezTo>
                    <a:lnTo>
                      <a:pt x="327704" y="1061549"/>
                    </a:lnTo>
                    <a:lnTo>
                      <a:pt x="323419" y="1067744"/>
                    </a:lnTo>
                    <a:cubicBezTo>
                      <a:pt x="293908" y="1103260"/>
                      <a:pt x="262129" y="1121788"/>
                      <a:pt x="243700" y="1111148"/>
                    </a:cubicBezTo>
                    <a:cubicBezTo>
                      <a:pt x="231414" y="1104055"/>
                      <a:pt x="227388" y="1085341"/>
                      <a:pt x="230811" y="1060819"/>
                    </a:cubicBezTo>
                    <a:lnTo>
                      <a:pt x="232477" y="1054476"/>
                    </a:lnTo>
                    <a:lnTo>
                      <a:pt x="218873" y="1063779"/>
                    </a:lnTo>
                    <a:cubicBezTo>
                      <a:pt x="196929" y="1075246"/>
                      <a:pt x="177951" y="1077745"/>
                      <a:pt x="167141" y="1068559"/>
                    </a:cubicBezTo>
                    <a:cubicBezTo>
                      <a:pt x="161736" y="1063966"/>
                      <a:pt x="158884" y="1056886"/>
                      <a:pt x="158355" y="1048016"/>
                    </a:cubicBezTo>
                    <a:lnTo>
                      <a:pt x="159682" y="1039960"/>
                    </a:lnTo>
                    <a:lnTo>
                      <a:pt x="145017" y="1051600"/>
                    </a:lnTo>
                    <a:cubicBezTo>
                      <a:pt x="75548" y="1097234"/>
                      <a:pt x="11199" y="1121995"/>
                      <a:pt x="1289" y="1106909"/>
                    </a:cubicBezTo>
                    <a:cubicBezTo>
                      <a:pt x="-8621" y="1091823"/>
                      <a:pt x="39660" y="1042601"/>
                      <a:pt x="109129" y="996967"/>
                    </a:cubicBezTo>
                    <a:lnTo>
                      <a:pt x="115536" y="993342"/>
                    </a:lnTo>
                    <a:lnTo>
                      <a:pt x="187643" y="919448"/>
                    </a:lnTo>
                    <a:cubicBezTo>
                      <a:pt x="352467" y="731953"/>
                      <a:pt x="453385" y="479921"/>
                      <a:pt x="453385" y="20277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3300"/>
                  </a:gs>
                  <a:gs pos="100000">
                    <a:srgbClr val="006600"/>
                  </a:gs>
                  <a:gs pos="20000">
                    <a:srgbClr val="92D050"/>
                  </a:gs>
                  <a:gs pos="50000">
                    <a:srgbClr val="FFFFCC"/>
                  </a:gs>
                  <a:gs pos="80000">
                    <a:srgbClr val="92D050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7" name="フリーフォーム: 図形 916">
                <a:extLst>
                  <a:ext uri="{FF2B5EF4-FFF2-40B4-BE49-F238E27FC236}">
                    <a16:creationId xmlns:a16="http://schemas.microsoft.com/office/drawing/2014/main" id="{4569591E-1BE9-431C-B617-32FCBF7BC34D}"/>
                  </a:ext>
                </a:extLst>
              </p:cNvPr>
              <p:cNvSpPr/>
              <p:nvPr/>
            </p:nvSpPr>
            <p:spPr>
              <a:xfrm>
                <a:off x="5033339" y="3453130"/>
                <a:ext cx="1808140" cy="1540950"/>
              </a:xfrm>
              <a:custGeom>
                <a:avLst/>
                <a:gdLst>
                  <a:gd name="connsiteX0" fmla="*/ 1133701 w 1808140"/>
                  <a:gd name="connsiteY0" fmla="*/ 78964 h 1576282"/>
                  <a:gd name="connsiteX1" fmla="*/ 1162620 w 1808140"/>
                  <a:gd name="connsiteY1" fmla="*/ 150124 h 1576282"/>
                  <a:gd name="connsiteX2" fmla="*/ 1265607 w 1808140"/>
                  <a:gd name="connsiteY2" fmla="*/ 891653 h 1576282"/>
                  <a:gd name="connsiteX3" fmla="*/ 1164888 w 1808140"/>
                  <a:gd name="connsiteY3" fmla="*/ 1509357 h 1576282"/>
                  <a:gd name="connsiteX4" fmla="*/ 1161214 w 1808140"/>
                  <a:gd name="connsiteY4" fmla="*/ 1515283 h 1576282"/>
                  <a:gd name="connsiteX5" fmla="*/ 1180046 w 1808140"/>
                  <a:gd name="connsiteY5" fmla="*/ 1388870 h 1576282"/>
                  <a:gd name="connsiteX6" fmla="*/ 1202107 w 1808140"/>
                  <a:gd name="connsiteY6" fmla="*/ 923711 h 1576282"/>
                  <a:gd name="connsiteX7" fmla="*/ 1152901 w 1808140"/>
                  <a:gd name="connsiteY7" fmla="*/ 185587 h 1576282"/>
                  <a:gd name="connsiteX8" fmla="*/ 909077 w 1808140"/>
                  <a:gd name="connsiteY8" fmla="*/ 78964 h 1576282"/>
                  <a:gd name="connsiteX9" fmla="*/ 931936 w 1808140"/>
                  <a:gd name="connsiteY9" fmla="*/ 907448 h 1576282"/>
                  <a:gd name="connsiteX10" fmla="*/ 909372 w 1808140"/>
                  <a:gd name="connsiteY10" fmla="*/ 1540282 h 1576282"/>
                  <a:gd name="connsiteX11" fmla="*/ 886217 w 1808140"/>
                  <a:gd name="connsiteY11" fmla="*/ 907448 h 1576282"/>
                  <a:gd name="connsiteX12" fmla="*/ 909077 w 1808140"/>
                  <a:gd name="connsiteY12" fmla="*/ 78964 h 1576282"/>
                  <a:gd name="connsiteX13" fmla="*/ 694273 w 1808140"/>
                  <a:gd name="connsiteY13" fmla="*/ 78964 h 1576282"/>
                  <a:gd name="connsiteX14" fmla="*/ 675074 w 1808140"/>
                  <a:gd name="connsiteY14" fmla="*/ 185587 h 1576282"/>
                  <a:gd name="connsiteX15" fmla="*/ 625867 w 1808140"/>
                  <a:gd name="connsiteY15" fmla="*/ 923711 h 1576282"/>
                  <a:gd name="connsiteX16" fmla="*/ 649090 w 1808140"/>
                  <a:gd name="connsiteY16" fmla="*/ 1388870 h 1576282"/>
                  <a:gd name="connsiteX17" fmla="*/ 667939 w 1808140"/>
                  <a:gd name="connsiteY17" fmla="*/ 1509852 h 1576282"/>
                  <a:gd name="connsiteX18" fmla="*/ 667622 w 1808140"/>
                  <a:gd name="connsiteY18" fmla="*/ 1509357 h 1576282"/>
                  <a:gd name="connsiteX19" fmla="*/ 562367 w 1808140"/>
                  <a:gd name="connsiteY19" fmla="*/ 891653 h 1576282"/>
                  <a:gd name="connsiteX20" fmla="*/ 665354 w 1808140"/>
                  <a:gd name="connsiteY20" fmla="*/ 150124 h 1576282"/>
                  <a:gd name="connsiteX21" fmla="*/ 1313437 w 1808140"/>
                  <a:gd name="connsiteY21" fmla="*/ 69972 h 1576282"/>
                  <a:gd name="connsiteX22" fmla="*/ 1373656 w 1808140"/>
                  <a:gd name="connsiteY22" fmla="*/ 150123 h 1576282"/>
                  <a:gd name="connsiteX23" fmla="*/ 1564057 w 1808140"/>
                  <a:gd name="connsiteY23" fmla="*/ 891652 h 1576282"/>
                  <a:gd name="connsiteX24" fmla="*/ 1377849 w 1808140"/>
                  <a:gd name="connsiteY24" fmla="*/ 1509356 h 1576282"/>
                  <a:gd name="connsiteX25" fmla="*/ 1364238 w 1808140"/>
                  <a:gd name="connsiteY25" fmla="*/ 1521230 h 1576282"/>
                  <a:gd name="connsiteX26" fmla="*/ 1397483 w 1808140"/>
                  <a:gd name="connsiteY26" fmla="*/ 1463418 h 1576282"/>
                  <a:gd name="connsiteX27" fmla="*/ 1494207 w 1808140"/>
                  <a:gd name="connsiteY27" fmla="*/ 904156 h 1576282"/>
                  <a:gd name="connsiteX28" fmla="*/ 1324265 w 1808140"/>
                  <a:gd name="connsiteY28" fmla="*/ 87749 h 1576282"/>
                  <a:gd name="connsiteX29" fmla="*/ 514537 w 1808140"/>
                  <a:gd name="connsiteY29" fmla="*/ 69972 h 1576282"/>
                  <a:gd name="connsiteX30" fmla="*/ 503710 w 1808140"/>
                  <a:gd name="connsiteY30" fmla="*/ 87749 h 1576282"/>
                  <a:gd name="connsiteX31" fmla="*/ 333767 w 1808140"/>
                  <a:gd name="connsiteY31" fmla="*/ 904156 h 1576282"/>
                  <a:gd name="connsiteX32" fmla="*/ 435228 w 1808140"/>
                  <a:gd name="connsiteY32" fmla="*/ 1463418 h 1576282"/>
                  <a:gd name="connsiteX33" fmla="*/ 466954 w 1808140"/>
                  <a:gd name="connsiteY33" fmla="*/ 1516489 h 1576282"/>
                  <a:gd name="connsiteX34" fmla="*/ 458512 w 1808140"/>
                  <a:gd name="connsiteY34" fmla="*/ 1509356 h 1576282"/>
                  <a:gd name="connsiteX35" fmla="*/ 263917 w 1808140"/>
                  <a:gd name="connsiteY35" fmla="*/ 891652 h 1576282"/>
                  <a:gd name="connsiteX36" fmla="*/ 454318 w 1808140"/>
                  <a:gd name="connsiteY36" fmla="*/ 150123 h 1576282"/>
                  <a:gd name="connsiteX37" fmla="*/ 1320002 w 1808140"/>
                  <a:gd name="connsiteY37" fmla="*/ 1 h 1576282"/>
                  <a:gd name="connsiteX38" fmla="*/ 1335003 w 1808140"/>
                  <a:gd name="connsiteY38" fmla="*/ 8078 h 1576282"/>
                  <a:gd name="connsiteX39" fmla="*/ 1808140 w 1808140"/>
                  <a:gd name="connsiteY39" fmla="*/ 896678 h 1576282"/>
                  <a:gd name="connsiteX40" fmla="*/ 1417518 w 1808140"/>
                  <a:gd name="connsiteY40" fmla="*/ 1571519 h 1576282"/>
                  <a:gd name="connsiteX41" fmla="*/ 1404371 w 1808140"/>
                  <a:gd name="connsiteY41" fmla="*/ 1576282 h 1576282"/>
                  <a:gd name="connsiteX42" fmla="*/ 1499334 w 1808140"/>
                  <a:gd name="connsiteY42" fmla="*/ 1512299 h 1576282"/>
                  <a:gd name="connsiteX43" fmla="*/ 1738290 w 1808140"/>
                  <a:gd name="connsiteY43" fmla="*/ 900079 h 1576282"/>
                  <a:gd name="connsiteX44" fmla="*/ 1370490 w 1808140"/>
                  <a:gd name="connsiteY44" fmla="*/ 38216 h 1576282"/>
                  <a:gd name="connsiteX45" fmla="*/ 488138 w 1808140"/>
                  <a:gd name="connsiteY45" fmla="*/ 0 h 1576282"/>
                  <a:gd name="connsiteX46" fmla="*/ 437650 w 1808140"/>
                  <a:gd name="connsiteY46" fmla="*/ 38215 h 1576282"/>
                  <a:gd name="connsiteX47" fmla="*/ 69850 w 1808140"/>
                  <a:gd name="connsiteY47" fmla="*/ 900078 h 1576282"/>
                  <a:gd name="connsiteX48" fmla="*/ 319569 w 1808140"/>
                  <a:gd name="connsiteY48" fmla="*/ 1512298 h 1576282"/>
                  <a:gd name="connsiteX49" fmla="*/ 414761 w 1808140"/>
                  <a:gd name="connsiteY49" fmla="*/ 1574414 h 1576282"/>
                  <a:gd name="connsiteX50" fmla="*/ 406569 w 1808140"/>
                  <a:gd name="connsiteY50" fmla="*/ 1571518 h 1576282"/>
                  <a:gd name="connsiteX51" fmla="*/ 0 w 1808140"/>
                  <a:gd name="connsiteY51" fmla="*/ 896677 h 1576282"/>
                  <a:gd name="connsiteX52" fmla="*/ 473137 w 1808140"/>
                  <a:gd name="connsiteY52" fmla="*/ 8077 h 1576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808140" h="1576282">
                    <a:moveTo>
                      <a:pt x="1133701" y="78964"/>
                    </a:moveTo>
                    <a:lnTo>
                      <a:pt x="1162620" y="150124"/>
                    </a:lnTo>
                    <a:cubicBezTo>
                      <a:pt x="1226251" y="339898"/>
                      <a:pt x="1265607" y="602068"/>
                      <a:pt x="1265607" y="891653"/>
                    </a:cubicBezTo>
                    <a:cubicBezTo>
                      <a:pt x="1265607" y="1181238"/>
                      <a:pt x="1227385" y="1381496"/>
                      <a:pt x="1164888" y="1509357"/>
                    </a:cubicBezTo>
                    <a:lnTo>
                      <a:pt x="1161214" y="1515283"/>
                    </a:lnTo>
                    <a:lnTo>
                      <a:pt x="1180046" y="1388870"/>
                    </a:lnTo>
                    <a:cubicBezTo>
                      <a:pt x="1194277" y="1260154"/>
                      <a:pt x="1202107" y="1105989"/>
                      <a:pt x="1202107" y="923711"/>
                    </a:cubicBezTo>
                    <a:cubicBezTo>
                      <a:pt x="1202107" y="650293"/>
                      <a:pt x="1183967" y="396288"/>
                      <a:pt x="1152901" y="185587"/>
                    </a:cubicBezTo>
                    <a:close/>
                    <a:moveTo>
                      <a:pt x="909077" y="78964"/>
                    </a:moveTo>
                    <a:cubicBezTo>
                      <a:pt x="921702" y="78964"/>
                      <a:pt x="931936" y="449889"/>
                      <a:pt x="931936" y="907448"/>
                    </a:cubicBezTo>
                    <a:cubicBezTo>
                      <a:pt x="931936" y="1365007"/>
                      <a:pt x="921996" y="1540282"/>
                      <a:pt x="909372" y="1540282"/>
                    </a:cubicBezTo>
                    <a:cubicBezTo>
                      <a:pt x="896747" y="1540282"/>
                      <a:pt x="886217" y="1365007"/>
                      <a:pt x="886217" y="907448"/>
                    </a:cubicBezTo>
                    <a:cubicBezTo>
                      <a:pt x="886217" y="449889"/>
                      <a:pt x="896452" y="78964"/>
                      <a:pt x="909077" y="78964"/>
                    </a:cubicBezTo>
                    <a:close/>
                    <a:moveTo>
                      <a:pt x="694273" y="78964"/>
                    </a:moveTo>
                    <a:lnTo>
                      <a:pt x="675074" y="185587"/>
                    </a:lnTo>
                    <a:cubicBezTo>
                      <a:pt x="644007" y="396288"/>
                      <a:pt x="625867" y="650293"/>
                      <a:pt x="625867" y="923711"/>
                    </a:cubicBezTo>
                    <a:cubicBezTo>
                      <a:pt x="625867" y="1105989"/>
                      <a:pt x="634162" y="1260154"/>
                      <a:pt x="649090" y="1388870"/>
                    </a:cubicBezTo>
                    <a:lnTo>
                      <a:pt x="667939" y="1509852"/>
                    </a:lnTo>
                    <a:lnTo>
                      <a:pt x="667622" y="1509357"/>
                    </a:lnTo>
                    <a:cubicBezTo>
                      <a:pt x="602858" y="1381496"/>
                      <a:pt x="562367" y="1181238"/>
                      <a:pt x="562367" y="891653"/>
                    </a:cubicBezTo>
                    <a:cubicBezTo>
                      <a:pt x="562367" y="602068"/>
                      <a:pt x="601724" y="339898"/>
                      <a:pt x="665354" y="150124"/>
                    </a:cubicBezTo>
                    <a:close/>
                    <a:moveTo>
                      <a:pt x="1313437" y="69972"/>
                    </a:moveTo>
                    <a:lnTo>
                      <a:pt x="1373656" y="150123"/>
                    </a:lnTo>
                    <a:cubicBezTo>
                      <a:pt x="1491296" y="339897"/>
                      <a:pt x="1564057" y="602067"/>
                      <a:pt x="1564057" y="891652"/>
                    </a:cubicBezTo>
                    <a:cubicBezTo>
                      <a:pt x="1564057" y="1181237"/>
                      <a:pt x="1493392" y="1381495"/>
                      <a:pt x="1377849" y="1509356"/>
                    </a:cubicBezTo>
                    <a:lnTo>
                      <a:pt x="1364238" y="1521230"/>
                    </a:lnTo>
                    <a:lnTo>
                      <a:pt x="1397483" y="1463418"/>
                    </a:lnTo>
                    <a:cubicBezTo>
                      <a:pt x="1458729" y="1327075"/>
                      <a:pt x="1494207" y="1143276"/>
                      <a:pt x="1494207" y="904156"/>
                    </a:cubicBezTo>
                    <a:cubicBezTo>
                      <a:pt x="1494207" y="585329"/>
                      <a:pt x="1429264" y="296686"/>
                      <a:pt x="1324265" y="87749"/>
                    </a:cubicBezTo>
                    <a:close/>
                    <a:moveTo>
                      <a:pt x="514537" y="69972"/>
                    </a:moveTo>
                    <a:lnTo>
                      <a:pt x="503710" y="87749"/>
                    </a:lnTo>
                    <a:cubicBezTo>
                      <a:pt x="398711" y="296686"/>
                      <a:pt x="333767" y="585329"/>
                      <a:pt x="333767" y="904156"/>
                    </a:cubicBezTo>
                    <a:cubicBezTo>
                      <a:pt x="333767" y="1143276"/>
                      <a:pt x="371350" y="1327075"/>
                      <a:pt x="435228" y="1463418"/>
                    </a:cubicBezTo>
                    <a:lnTo>
                      <a:pt x="466954" y="1516489"/>
                    </a:lnTo>
                    <a:lnTo>
                      <a:pt x="458512" y="1509356"/>
                    </a:lnTo>
                    <a:cubicBezTo>
                      <a:pt x="338775" y="1381495"/>
                      <a:pt x="263917" y="1181237"/>
                      <a:pt x="263917" y="891652"/>
                    </a:cubicBezTo>
                    <a:cubicBezTo>
                      <a:pt x="263917" y="602067"/>
                      <a:pt x="336679" y="339897"/>
                      <a:pt x="454318" y="150123"/>
                    </a:cubicBezTo>
                    <a:close/>
                    <a:moveTo>
                      <a:pt x="1320002" y="1"/>
                    </a:moveTo>
                    <a:lnTo>
                      <a:pt x="1335003" y="8078"/>
                    </a:lnTo>
                    <a:cubicBezTo>
                      <a:pt x="1616825" y="179208"/>
                      <a:pt x="1808140" y="512969"/>
                      <a:pt x="1808140" y="896678"/>
                    </a:cubicBezTo>
                    <a:cubicBezTo>
                      <a:pt x="1808140" y="1245505"/>
                      <a:pt x="1654585" y="1459830"/>
                      <a:pt x="1417518" y="1571519"/>
                    </a:cubicBezTo>
                    <a:lnTo>
                      <a:pt x="1404371" y="1576282"/>
                    </a:lnTo>
                    <a:lnTo>
                      <a:pt x="1499334" y="1512299"/>
                    </a:lnTo>
                    <a:cubicBezTo>
                      <a:pt x="1647607" y="1385573"/>
                      <a:pt x="1738290" y="1187094"/>
                      <a:pt x="1738290" y="900079"/>
                    </a:cubicBezTo>
                    <a:cubicBezTo>
                      <a:pt x="1738290" y="541311"/>
                      <a:pt x="1592395" y="224999"/>
                      <a:pt x="1370490" y="38216"/>
                    </a:cubicBezTo>
                    <a:close/>
                    <a:moveTo>
                      <a:pt x="488138" y="0"/>
                    </a:moveTo>
                    <a:lnTo>
                      <a:pt x="437650" y="38215"/>
                    </a:lnTo>
                    <a:cubicBezTo>
                      <a:pt x="215746" y="224998"/>
                      <a:pt x="69850" y="541310"/>
                      <a:pt x="69850" y="900078"/>
                    </a:cubicBezTo>
                    <a:cubicBezTo>
                      <a:pt x="69850" y="1187093"/>
                      <a:pt x="165914" y="1385572"/>
                      <a:pt x="319569" y="1512298"/>
                    </a:cubicBezTo>
                    <a:lnTo>
                      <a:pt x="414761" y="1574414"/>
                    </a:lnTo>
                    <a:lnTo>
                      <a:pt x="406569" y="1571518"/>
                    </a:lnTo>
                    <a:cubicBezTo>
                      <a:pt x="162668" y="1459829"/>
                      <a:pt x="0" y="1245504"/>
                      <a:pt x="0" y="896677"/>
                    </a:cubicBezTo>
                    <a:cubicBezTo>
                      <a:pt x="0" y="512968"/>
                      <a:pt x="191315" y="179207"/>
                      <a:pt x="473137" y="8077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18" name="グループ化 917">
                <a:extLst>
                  <a:ext uri="{FF2B5EF4-FFF2-40B4-BE49-F238E27FC236}">
                    <a16:creationId xmlns:a16="http://schemas.microsoft.com/office/drawing/2014/main" id="{9CBFC044-E3C3-46A2-BBCA-3C5AFB712F1C}"/>
                  </a:ext>
                </a:extLst>
              </p:cNvPr>
              <p:cNvGrpSpPr/>
              <p:nvPr/>
            </p:nvGrpSpPr>
            <p:grpSpPr>
              <a:xfrm>
                <a:off x="5124609" y="3554329"/>
                <a:ext cx="1625600" cy="1389769"/>
                <a:chOff x="577850" y="1631950"/>
                <a:chExt cx="2205979" cy="1885950"/>
              </a:xfrm>
              <a:solidFill>
                <a:srgbClr val="FFFFCC">
                  <a:alpha val="40000"/>
                </a:srgbClr>
              </a:solidFill>
            </p:grpSpPr>
            <p:sp>
              <p:nvSpPr>
                <p:cNvPr id="919" name="楕円 918">
                  <a:extLst>
                    <a:ext uri="{FF2B5EF4-FFF2-40B4-BE49-F238E27FC236}">
                      <a16:creationId xmlns:a16="http://schemas.microsoft.com/office/drawing/2014/main" id="{7F15F7D9-473F-4A85-9598-8504E06FCBEE}"/>
                    </a:ext>
                  </a:extLst>
                </p:cNvPr>
                <p:cNvSpPr/>
                <p:nvPr/>
              </p:nvSpPr>
              <p:spPr>
                <a:xfrm>
                  <a:off x="1352550" y="1631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0" name="楕円 919">
                  <a:extLst>
                    <a:ext uri="{FF2B5EF4-FFF2-40B4-BE49-F238E27FC236}">
                      <a16:creationId xmlns:a16="http://schemas.microsoft.com/office/drawing/2014/main" id="{01DDDE9E-DB35-4CCD-AC06-6C02BC9B802A}"/>
                    </a:ext>
                  </a:extLst>
                </p:cNvPr>
                <p:cNvSpPr/>
                <p:nvPr/>
              </p:nvSpPr>
              <p:spPr>
                <a:xfrm>
                  <a:off x="1936750" y="17907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1" name="楕円 920">
                  <a:extLst>
                    <a:ext uri="{FF2B5EF4-FFF2-40B4-BE49-F238E27FC236}">
                      <a16:creationId xmlns:a16="http://schemas.microsoft.com/office/drawing/2014/main" id="{BC6225B0-80DA-4D9A-BC18-72D134E5754F}"/>
                    </a:ext>
                  </a:extLst>
                </p:cNvPr>
                <p:cNvSpPr/>
                <p:nvPr/>
              </p:nvSpPr>
              <p:spPr>
                <a:xfrm>
                  <a:off x="1587500" y="20637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2" name="楕円 921">
                  <a:extLst>
                    <a:ext uri="{FF2B5EF4-FFF2-40B4-BE49-F238E27FC236}">
                      <a16:creationId xmlns:a16="http://schemas.microsoft.com/office/drawing/2014/main" id="{A2BBB434-9B0E-4371-9DEE-05ED08C22154}"/>
                    </a:ext>
                  </a:extLst>
                </p:cNvPr>
                <p:cNvSpPr/>
                <p:nvPr/>
              </p:nvSpPr>
              <p:spPr>
                <a:xfrm>
                  <a:off x="1123950" y="22733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3" name="楕円 922">
                  <a:extLst>
                    <a:ext uri="{FF2B5EF4-FFF2-40B4-BE49-F238E27FC236}">
                      <a16:creationId xmlns:a16="http://schemas.microsoft.com/office/drawing/2014/main" id="{6D59F15A-4912-42BE-9999-A6238CEC5B34}"/>
                    </a:ext>
                  </a:extLst>
                </p:cNvPr>
                <p:cNvSpPr/>
                <p:nvPr/>
              </p:nvSpPr>
              <p:spPr>
                <a:xfrm>
                  <a:off x="1638300" y="25146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4" name="楕円 923">
                  <a:extLst>
                    <a:ext uri="{FF2B5EF4-FFF2-40B4-BE49-F238E27FC236}">
                      <a16:creationId xmlns:a16="http://schemas.microsoft.com/office/drawing/2014/main" id="{41EC2143-B4E1-4353-B532-3456345D09A4}"/>
                    </a:ext>
                  </a:extLst>
                </p:cNvPr>
                <p:cNvSpPr/>
                <p:nvPr/>
              </p:nvSpPr>
              <p:spPr>
                <a:xfrm>
                  <a:off x="1993900" y="2266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5" name="楕円 924">
                  <a:extLst>
                    <a:ext uri="{FF2B5EF4-FFF2-40B4-BE49-F238E27FC236}">
                      <a16:creationId xmlns:a16="http://schemas.microsoft.com/office/drawing/2014/main" id="{2D572DEC-0B9A-4B71-83A4-E74CAF67FCF2}"/>
                    </a:ext>
                  </a:extLst>
                </p:cNvPr>
                <p:cNvSpPr/>
                <p:nvPr/>
              </p:nvSpPr>
              <p:spPr>
                <a:xfrm>
                  <a:off x="1327150" y="27432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6" name="楕円 925">
                  <a:extLst>
                    <a:ext uri="{FF2B5EF4-FFF2-40B4-BE49-F238E27FC236}">
                      <a16:creationId xmlns:a16="http://schemas.microsoft.com/office/drawing/2014/main" id="{A95E51FF-590C-4C3A-87C1-C9C3E2102FCF}"/>
                    </a:ext>
                  </a:extLst>
                </p:cNvPr>
                <p:cNvSpPr/>
                <p:nvPr/>
              </p:nvSpPr>
              <p:spPr>
                <a:xfrm rot="688545">
                  <a:off x="882650" y="25654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7" name="楕円 926">
                  <a:extLst>
                    <a:ext uri="{FF2B5EF4-FFF2-40B4-BE49-F238E27FC236}">
                      <a16:creationId xmlns:a16="http://schemas.microsoft.com/office/drawing/2014/main" id="{3DD14905-EFC4-4552-BA94-D1AB68FD660D}"/>
                    </a:ext>
                  </a:extLst>
                </p:cNvPr>
                <p:cNvSpPr/>
                <p:nvPr/>
              </p:nvSpPr>
              <p:spPr>
                <a:xfrm rot="688545">
                  <a:off x="933450" y="1911351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8" name="楕円 927">
                  <a:extLst>
                    <a:ext uri="{FF2B5EF4-FFF2-40B4-BE49-F238E27FC236}">
                      <a16:creationId xmlns:a16="http://schemas.microsoft.com/office/drawing/2014/main" id="{C3C1BC62-C00A-4F8E-9748-2817B56ED2FE}"/>
                    </a:ext>
                  </a:extLst>
                </p:cNvPr>
                <p:cNvSpPr/>
                <p:nvPr/>
              </p:nvSpPr>
              <p:spPr>
                <a:xfrm rot="20966557">
                  <a:off x="2543635" y="2114552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9" name="楕円 928">
                  <a:extLst>
                    <a:ext uri="{FF2B5EF4-FFF2-40B4-BE49-F238E27FC236}">
                      <a16:creationId xmlns:a16="http://schemas.microsoft.com/office/drawing/2014/main" id="{93646D97-C42F-4499-BE4B-295F7063C292}"/>
                    </a:ext>
                  </a:extLst>
                </p:cNvPr>
                <p:cNvSpPr/>
                <p:nvPr/>
              </p:nvSpPr>
              <p:spPr>
                <a:xfrm rot="20966557">
                  <a:off x="2466328" y="2620238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0" name="楕円 929">
                  <a:extLst>
                    <a:ext uri="{FF2B5EF4-FFF2-40B4-BE49-F238E27FC236}">
                      <a16:creationId xmlns:a16="http://schemas.microsoft.com/office/drawing/2014/main" id="{BA4CACDF-FB21-4A63-A2DA-764EB579E5D8}"/>
                    </a:ext>
                  </a:extLst>
                </p:cNvPr>
                <p:cNvSpPr/>
                <p:nvPr/>
              </p:nvSpPr>
              <p:spPr>
                <a:xfrm>
                  <a:off x="1930400" y="27940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1" name="楕円 930">
                  <a:extLst>
                    <a:ext uri="{FF2B5EF4-FFF2-40B4-BE49-F238E27FC236}">
                      <a16:creationId xmlns:a16="http://schemas.microsoft.com/office/drawing/2014/main" id="{54666BA5-4135-412C-901D-DE75C59522F4}"/>
                    </a:ext>
                  </a:extLst>
                </p:cNvPr>
                <p:cNvSpPr/>
                <p:nvPr/>
              </p:nvSpPr>
              <p:spPr>
                <a:xfrm>
                  <a:off x="1689100" y="31432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2" name="楕円 931">
                  <a:extLst>
                    <a:ext uri="{FF2B5EF4-FFF2-40B4-BE49-F238E27FC236}">
                      <a16:creationId xmlns:a16="http://schemas.microsoft.com/office/drawing/2014/main" id="{62C2D755-0836-431D-9C9D-16CD82AB18B5}"/>
                    </a:ext>
                  </a:extLst>
                </p:cNvPr>
                <p:cNvSpPr/>
                <p:nvPr/>
              </p:nvSpPr>
              <p:spPr>
                <a:xfrm rot="688545">
                  <a:off x="730250" y="29654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3" name="楕円 932">
                  <a:extLst>
                    <a:ext uri="{FF2B5EF4-FFF2-40B4-BE49-F238E27FC236}">
                      <a16:creationId xmlns:a16="http://schemas.microsoft.com/office/drawing/2014/main" id="{E3E6D912-5785-4F00-AC91-DB8D198951D9}"/>
                    </a:ext>
                  </a:extLst>
                </p:cNvPr>
                <p:cNvSpPr/>
                <p:nvPr/>
              </p:nvSpPr>
              <p:spPr>
                <a:xfrm>
                  <a:off x="1117600" y="30924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4" name="楕円 933">
                  <a:extLst>
                    <a:ext uri="{FF2B5EF4-FFF2-40B4-BE49-F238E27FC236}">
                      <a16:creationId xmlns:a16="http://schemas.microsoft.com/office/drawing/2014/main" id="{53D707AD-8237-4A1F-B46A-29E88E30AC5C}"/>
                    </a:ext>
                  </a:extLst>
                </p:cNvPr>
                <p:cNvSpPr/>
                <p:nvPr/>
              </p:nvSpPr>
              <p:spPr>
                <a:xfrm rot="20966557">
                  <a:off x="2275828" y="3071088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5" name="楕円 934">
                  <a:extLst>
                    <a:ext uri="{FF2B5EF4-FFF2-40B4-BE49-F238E27FC236}">
                      <a16:creationId xmlns:a16="http://schemas.microsoft.com/office/drawing/2014/main" id="{6EA96687-C3DE-4544-9D1F-85866DBA831D}"/>
                    </a:ext>
                  </a:extLst>
                </p:cNvPr>
                <p:cNvSpPr/>
                <p:nvPr/>
              </p:nvSpPr>
              <p:spPr>
                <a:xfrm rot="688545">
                  <a:off x="577850" y="22352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6" name="楕円 935">
                  <a:extLst>
                    <a:ext uri="{FF2B5EF4-FFF2-40B4-BE49-F238E27FC236}">
                      <a16:creationId xmlns:a16="http://schemas.microsoft.com/office/drawing/2014/main" id="{70C77AA4-8DFF-4222-B313-E6439A391775}"/>
                    </a:ext>
                  </a:extLst>
                </p:cNvPr>
                <p:cNvSpPr/>
                <p:nvPr/>
              </p:nvSpPr>
              <p:spPr>
                <a:xfrm>
                  <a:off x="2324100" y="16764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7" name="楕円 936">
                  <a:extLst>
                    <a:ext uri="{FF2B5EF4-FFF2-40B4-BE49-F238E27FC236}">
                      <a16:creationId xmlns:a16="http://schemas.microsoft.com/office/drawing/2014/main" id="{96CBDA1F-D914-447E-BD6D-A1BFD44F7B41}"/>
                    </a:ext>
                  </a:extLst>
                </p:cNvPr>
                <p:cNvSpPr/>
                <p:nvPr/>
              </p:nvSpPr>
              <p:spPr>
                <a:xfrm rot="20966557">
                  <a:off x="2733029" y="2931387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8" name="楕円 937">
                  <a:extLst>
                    <a:ext uri="{FF2B5EF4-FFF2-40B4-BE49-F238E27FC236}">
                      <a16:creationId xmlns:a16="http://schemas.microsoft.com/office/drawing/2014/main" id="{27134ED9-320C-419D-AA47-B1974C34C7C3}"/>
                    </a:ext>
                  </a:extLst>
                </p:cNvPr>
                <p:cNvSpPr/>
                <p:nvPr/>
              </p:nvSpPr>
              <p:spPr>
                <a:xfrm>
                  <a:off x="1339850" y="34163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9" name="楕円 938">
                  <a:extLst>
                    <a:ext uri="{FF2B5EF4-FFF2-40B4-BE49-F238E27FC236}">
                      <a16:creationId xmlns:a16="http://schemas.microsoft.com/office/drawing/2014/main" id="{8698746A-A6CA-4FC6-A6AA-352BD32787F3}"/>
                    </a:ext>
                  </a:extLst>
                </p:cNvPr>
                <p:cNvSpPr/>
                <p:nvPr/>
              </p:nvSpPr>
              <p:spPr>
                <a:xfrm>
                  <a:off x="2057400" y="3409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89" name="グループ化 888">
              <a:extLst>
                <a:ext uri="{FF2B5EF4-FFF2-40B4-BE49-F238E27FC236}">
                  <a16:creationId xmlns:a16="http://schemas.microsoft.com/office/drawing/2014/main" id="{9DA4DA43-77D8-4BD6-A824-B1723CF4BE19}"/>
                </a:ext>
              </a:extLst>
            </p:cNvPr>
            <p:cNvGrpSpPr/>
            <p:nvPr/>
          </p:nvGrpSpPr>
          <p:grpSpPr>
            <a:xfrm>
              <a:off x="4077787" y="1846220"/>
              <a:ext cx="711694" cy="932652"/>
              <a:chOff x="4953000" y="2357246"/>
              <a:chExt cx="1968818" cy="2753234"/>
            </a:xfrm>
          </p:grpSpPr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9DB98987-01BE-4883-9C1E-D9AAD93A7F63}"/>
                  </a:ext>
                </a:extLst>
              </p:cNvPr>
              <p:cNvSpPr/>
              <p:nvPr/>
            </p:nvSpPr>
            <p:spPr>
              <a:xfrm>
                <a:off x="4953000" y="3260770"/>
                <a:ext cx="1968818" cy="1849710"/>
              </a:xfrm>
              <a:custGeom>
                <a:avLst/>
                <a:gdLst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1849710"/>
                  <a:gd name="connsiteX1" fmla="*/ 1968818 w 1968818"/>
                  <a:gd name="connsiteY1" fmla="*/ 1048680 h 1849710"/>
                  <a:gd name="connsiteX2" fmla="*/ 997109 w 1968818"/>
                  <a:gd name="connsiteY2" fmla="*/ 1849710 h 1849710"/>
                  <a:gd name="connsiteX3" fmla="*/ 0 w 1968818"/>
                  <a:gd name="connsiteY3" fmla="*/ 1048680 h 1849710"/>
                  <a:gd name="connsiteX4" fmla="*/ 984409 w 1968818"/>
                  <a:gd name="connsiteY4" fmla="*/ 0 h 1849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8818" h="1849710">
                    <a:moveTo>
                      <a:pt x="984409" y="0"/>
                    </a:moveTo>
                    <a:cubicBezTo>
                      <a:pt x="1528083" y="0"/>
                      <a:pt x="1968818" y="469510"/>
                      <a:pt x="1968818" y="1048680"/>
                    </a:cubicBezTo>
                    <a:cubicBezTo>
                      <a:pt x="1968818" y="1627850"/>
                      <a:pt x="1540783" y="1849710"/>
                      <a:pt x="997109" y="1849710"/>
                    </a:cubicBezTo>
                    <a:cubicBezTo>
                      <a:pt x="453435" y="1849710"/>
                      <a:pt x="0" y="1627850"/>
                      <a:pt x="0" y="1048680"/>
                    </a:cubicBezTo>
                    <a:cubicBezTo>
                      <a:pt x="0" y="469510"/>
                      <a:pt x="440735" y="0"/>
                      <a:pt x="984409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800000"/>
                  </a:gs>
                  <a:gs pos="0">
                    <a:srgbClr val="800000"/>
                  </a:gs>
                  <a:gs pos="25000">
                    <a:srgbClr val="C00000"/>
                  </a:gs>
                  <a:gs pos="50000">
                    <a:srgbClr val="FF0000"/>
                  </a:gs>
                  <a:gs pos="75000">
                    <a:srgbClr val="C00000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フリーフォーム: 図形 890">
                <a:extLst>
                  <a:ext uri="{FF2B5EF4-FFF2-40B4-BE49-F238E27FC236}">
                    <a16:creationId xmlns:a16="http://schemas.microsoft.com/office/drawing/2014/main" id="{C48A7A5F-1C0C-4BE3-AE1E-96E9BECFA17D}"/>
                  </a:ext>
                </a:extLst>
              </p:cNvPr>
              <p:cNvSpPr/>
              <p:nvPr/>
            </p:nvSpPr>
            <p:spPr>
              <a:xfrm>
                <a:off x="5404163" y="2357246"/>
                <a:ext cx="1044745" cy="1147102"/>
              </a:xfrm>
              <a:custGeom>
                <a:avLst/>
                <a:gdLst>
                  <a:gd name="connsiteX0" fmla="*/ 434196 w 1044745"/>
                  <a:gd name="connsiteY0" fmla="*/ 0 h 1147102"/>
                  <a:gd name="connsiteX1" fmla="*/ 636836 w 1044745"/>
                  <a:gd name="connsiteY1" fmla="*/ 0 h 1147102"/>
                  <a:gd name="connsiteX2" fmla="*/ 617647 w 1044745"/>
                  <a:gd name="connsiteY2" fmla="*/ 202779 h 1147102"/>
                  <a:gd name="connsiteX3" fmla="*/ 957834 w 1044745"/>
                  <a:gd name="connsiteY3" fmla="*/ 995736 h 1147102"/>
                  <a:gd name="connsiteX4" fmla="*/ 987097 w 1044745"/>
                  <a:gd name="connsiteY4" fmla="*/ 1019633 h 1147102"/>
                  <a:gd name="connsiteX5" fmla="*/ 986105 w 1044745"/>
                  <a:gd name="connsiteY5" fmla="*/ 1019887 h 1147102"/>
                  <a:gd name="connsiteX6" fmla="*/ 998335 w 1044745"/>
                  <a:gd name="connsiteY6" fmla="*/ 1028034 h 1147102"/>
                  <a:gd name="connsiteX7" fmla="*/ 1043041 w 1044745"/>
                  <a:gd name="connsiteY7" fmla="*/ 1093324 h 1147102"/>
                  <a:gd name="connsiteX8" fmla="*/ 923300 w 1044745"/>
                  <a:gd name="connsiteY8" fmla="*/ 1067038 h 1147102"/>
                  <a:gd name="connsiteX9" fmla="*/ 903103 w 1044745"/>
                  <a:gd name="connsiteY9" fmla="*/ 1051543 h 1147102"/>
                  <a:gd name="connsiteX10" fmla="*/ 902929 w 1044745"/>
                  <a:gd name="connsiteY10" fmla="*/ 1061526 h 1147102"/>
                  <a:gd name="connsiteX11" fmla="*/ 890594 w 1044745"/>
                  <a:gd name="connsiteY11" fmla="*/ 1080155 h 1147102"/>
                  <a:gd name="connsiteX12" fmla="*/ 840563 w 1044745"/>
                  <a:gd name="connsiteY12" fmla="*/ 1066153 h 1147102"/>
                  <a:gd name="connsiteX13" fmla="*/ 821830 w 1044745"/>
                  <a:gd name="connsiteY13" fmla="*/ 1047600 h 1147102"/>
                  <a:gd name="connsiteX14" fmla="*/ 818825 w 1044745"/>
                  <a:gd name="connsiteY14" fmla="*/ 1048084 h 1147102"/>
                  <a:gd name="connsiteX15" fmla="*/ 818812 w 1044745"/>
                  <a:gd name="connsiteY15" fmla="*/ 1050720 h 1147102"/>
                  <a:gd name="connsiteX16" fmla="*/ 793335 w 1044745"/>
                  <a:gd name="connsiteY16" fmla="*/ 1095998 h 1147102"/>
                  <a:gd name="connsiteX17" fmla="*/ 771441 w 1044745"/>
                  <a:gd name="connsiteY17" fmla="*/ 1091548 h 1147102"/>
                  <a:gd name="connsiteX18" fmla="*/ 752615 w 1044745"/>
                  <a:gd name="connsiteY18" fmla="*/ 1073369 h 1147102"/>
                  <a:gd name="connsiteX19" fmla="*/ 744200 w 1044745"/>
                  <a:gd name="connsiteY19" fmla="*/ 1090542 h 1147102"/>
                  <a:gd name="connsiteX20" fmla="*/ 726661 w 1044745"/>
                  <a:gd name="connsiteY20" fmla="*/ 1102347 h 1147102"/>
                  <a:gd name="connsiteX21" fmla="*/ 684951 w 1044745"/>
                  <a:gd name="connsiteY21" fmla="*/ 1087041 h 1147102"/>
                  <a:gd name="connsiteX22" fmla="*/ 674743 w 1044745"/>
                  <a:gd name="connsiteY22" fmla="*/ 1073311 h 1147102"/>
                  <a:gd name="connsiteX23" fmla="*/ 667148 w 1044745"/>
                  <a:gd name="connsiteY23" fmla="*/ 1099566 h 1147102"/>
                  <a:gd name="connsiteX24" fmla="*/ 644892 w 1044745"/>
                  <a:gd name="connsiteY24" fmla="*/ 1119166 h 1147102"/>
                  <a:gd name="connsiteX25" fmla="*/ 585560 w 1044745"/>
                  <a:gd name="connsiteY25" fmla="*/ 1084238 h 1147102"/>
                  <a:gd name="connsiteX26" fmla="*/ 585380 w 1044745"/>
                  <a:gd name="connsiteY26" fmla="*/ 1083931 h 1147102"/>
                  <a:gd name="connsiteX27" fmla="*/ 581515 w 1044745"/>
                  <a:gd name="connsiteY27" fmla="*/ 1098008 h 1147102"/>
                  <a:gd name="connsiteX28" fmla="*/ 533246 w 1044745"/>
                  <a:gd name="connsiteY28" fmla="*/ 1147102 h 1147102"/>
                  <a:gd name="connsiteX29" fmla="*/ 484976 w 1044745"/>
                  <a:gd name="connsiteY29" fmla="*/ 1098008 h 1147102"/>
                  <a:gd name="connsiteX30" fmla="*/ 481111 w 1044745"/>
                  <a:gd name="connsiteY30" fmla="*/ 1083932 h 1147102"/>
                  <a:gd name="connsiteX31" fmla="*/ 480933 w 1044745"/>
                  <a:gd name="connsiteY31" fmla="*/ 1084238 h 1147102"/>
                  <a:gd name="connsiteX32" fmla="*/ 421601 w 1044745"/>
                  <a:gd name="connsiteY32" fmla="*/ 1119166 h 1147102"/>
                  <a:gd name="connsiteX33" fmla="*/ 399345 w 1044745"/>
                  <a:gd name="connsiteY33" fmla="*/ 1099566 h 1147102"/>
                  <a:gd name="connsiteX34" fmla="*/ 395677 w 1044745"/>
                  <a:gd name="connsiteY34" fmla="*/ 1086884 h 1147102"/>
                  <a:gd name="connsiteX35" fmla="*/ 394373 w 1044745"/>
                  <a:gd name="connsiteY35" fmla="*/ 1088536 h 1147102"/>
                  <a:gd name="connsiteX36" fmla="*/ 346414 w 1044745"/>
                  <a:gd name="connsiteY36" fmla="*/ 1108513 h 1147102"/>
                  <a:gd name="connsiteX37" fmla="*/ 331906 w 1044745"/>
                  <a:gd name="connsiteY37" fmla="*/ 1091522 h 1147102"/>
                  <a:gd name="connsiteX38" fmla="*/ 327704 w 1044745"/>
                  <a:gd name="connsiteY38" fmla="*/ 1061549 h 1147102"/>
                  <a:gd name="connsiteX39" fmla="*/ 323419 w 1044745"/>
                  <a:gd name="connsiteY39" fmla="*/ 1067744 h 1147102"/>
                  <a:gd name="connsiteX40" fmla="*/ 243700 w 1044745"/>
                  <a:gd name="connsiteY40" fmla="*/ 1111148 h 1147102"/>
                  <a:gd name="connsiteX41" fmla="*/ 230811 w 1044745"/>
                  <a:gd name="connsiteY41" fmla="*/ 1060819 h 1147102"/>
                  <a:gd name="connsiteX42" fmla="*/ 232477 w 1044745"/>
                  <a:gd name="connsiteY42" fmla="*/ 1054476 h 1147102"/>
                  <a:gd name="connsiteX43" fmla="*/ 218873 w 1044745"/>
                  <a:gd name="connsiteY43" fmla="*/ 1063779 h 1147102"/>
                  <a:gd name="connsiteX44" fmla="*/ 167141 w 1044745"/>
                  <a:gd name="connsiteY44" fmla="*/ 1068559 h 1147102"/>
                  <a:gd name="connsiteX45" fmla="*/ 158355 w 1044745"/>
                  <a:gd name="connsiteY45" fmla="*/ 1048016 h 1147102"/>
                  <a:gd name="connsiteX46" fmla="*/ 159682 w 1044745"/>
                  <a:gd name="connsiteY46" fmla="*/ 1039960 h 1147102"/>
                  <a:gd name="connsiteX47" fmla="*/ 145017 w 1044745"/>
                  <a:gd name="connsiteY47" fmla="*/ 1051600 h 1147102"/>
                  <a:gd name="connsiteX48" fmla="*/ 1289 w 1044745"/>
                  <a:gd name="connsiteY48" fmla="*/ 1106909 h 1147102"/>
                  <a:gd name="connsiteX49" fmla="*/ 109129 w 1044745"/>
                  <a:gd name="connsiteY49" fmla="*/ 996967 h 1147102"/>
                  <a:gd name="connsiteX50" fmla="*/ 115536 w 1044745"/>
                  <a:gd name="connsiteY50" fmla="*/ 993342 h 1147102"/>
                  <a:gd name="connsiteX51" fmla="*/ 187643 w 1044745"/>
                  <a:gd name="connsiteY51" fmla="*/ 919448 h 1147102"/>
                  <a:gd name="connsiteX52" fmla="*/ 453385 w 1044745"/>
                  <a:gd name="connsiteY52" fmla="*/ 202779 h 1147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044745" h="1147102">
                    <a:moveTo>
                      <a:pt x="434196" y="0"/>
                    </a:moveTo>
                    <a:lnTo>
                      <a:pt x="636836" y="0"/>
                    </a:lnTo>
                    <a:lnTo>
                      <a:pt x="617647" y="202779"/>
                    </a:lnTo>
                    <a:cubicBezTo>
                      <a:pt x="617647" y="519513"/>
                      <a:pt x="749459" y="803450"/>
                      <a:pt x="957834" y="995736"/>
                    </a:cubicBezTo>
                    <a:lnTo>
                      <a:pt x="987097" y="1019633"/>
                    </a:lnTo>
                    <a:lnTo>
                      <a:pt x="986105" y="1019887"/>
                    </a:lnTo>
                    <a:lnTo>
                      <a:pt x="998335" y="1028034"/>
                    </a:lnTo>
                    <a:cubicBezTo>
                      <a:pt x="1031836" y="1053881"/>
                      <a:pt x="1050725" y="1080014"/>
                      <a:pt x="1043041" y="1093324"/>
                    </a:cubicBezTo>
                    <a:cubicBezTo>
                      <a:pt x="1032794" y="1111071"/>
                      <a:pt x="979185" y="1099303"/>
                      <a:pt x="923300" y="1067038"/>
                    </a:cubicBezTo>
                    <a:lnTo>
                      <a:pt x="903103" y="1051543"/>
                    </a:lnTo>
                    <a:lnTo>
                      <a:pt x="902929" y="1061526"/>
                    </a:lnTo>
                    <a:cubicBezTo>
                      <a:pt x="900814" y="1070156"/>
                      <a:pt x="896736" y="1076608"/>
                      <a:pt x="890594" y="1080155"/>
                    </a:cubicBezTo>
                    <a:cubicBezTo>
                      <a:pt x="878308" y="1087247"/>
                      <a:pt x="860088" y="1081378"/>
                      <a:pt x="840563" y="1066153"/>
                    </a:cubicBezTo>
                    <a:lnTo>
                      <a:pt x="821830" y="1047600"/>
                    </a:lnTo>
                    <a:lnTo>
                      <a:pt x="818825" y="1048084"/>
                    </a:lnTo>
                    <a:lnTo>
                      <a:pt x="818812" y="1050720"/>
                    </a:lnTo>
                    <a:cubicBezTo>
                      <a:pt x="815771" y="1075293"/>
                      <a:pt x="807038" y="1092326"/>
                      <a:pt x="793335" y="1095998"/>
                    </a:cubicBezTo>
                    <a:cubicBezTo>
                      <a:pt x="786484" y="1097834"/>
                      <a:pt x="779038" y="1096156"/>
                      <a:pt x="771441" y="1091548"/>
                    </a:cubicBezTo>
                    <a:lnTo>
                      <a:pt x="752615" y="1073369"/>
                    </a:lnTo>
                    <a:lnTo>
                      <a:pt x="744200" y="1090542"/>
                    </a:lnTo>
                    <a:cubicBezTo>
                      <a:pt x="739407" y="1096401"/>
                      <a:pt x="733512" y="1100511"/>
                      <a:pt x="726661" y="1102347"/>
                    </a:cubicBezTo>
                    <a:cubicBezTo>
                      <a:pt x="712958" y="1106019"/>
                      <a:pt x="698022" y="1099901"/>
                      <a:pt x="684951" y="1087041"/>
                    </a:cubicBezTo>
                    <a:lnTo>
                      <a:pt x="674743" y="1073311"/>
                    </a:lnTo>
                    <a:lnTo>
                      <a:pt x="667148" y="1099566"/>
                    </a:lnTo>
                    <a:cubicBezTo>
                      <a:pt x="661455" y="1109872"/>
                      <a:pt x="653996" y="1116727"/>
                      <a:pt x="644892" y="1119166"/>
                    </a:cubicBezTo>
                    <a:cubicBezTo>
                      <a:pt x="626683" y="1124045"/>
                      <a:pt x="605344" y="1110340"/>
                      <a:pt x="585560" y="1084238"/>
                    </a:cubicBezTo>
                    <a:lnTo>
                      <a:pt x="585380" y="1083931"/>
                    </a:lnTo>
                    <a:lnTo>
                      <a:pt x="581515" y="1098008"/>
                    </a:lnTo>
                    <a:cubicBezTo>
                      <a:pt x="569162" y="1128340"/>
                      <a:pt x="552096" y="1147102"/>
                      <a:pt x="533246" y="1147102"/>
                    </a:cubicBezTo>
                    <a:cubicBezTo>
                      <a:pt x="514396" y="1147102"/>
                      <a:pt x="497329" y="1128341"/>
                      <a:pt x="484976" y="1098008"/>
                    </a:cubicBezTo>
                    <a:lnTo>
                      <a:pt x="481111" y="1083932"/>
                    </a:lnTo>
                    <a:lnTo>
                      <a:pt x="480933" y="1084238"/>
                    </a:lnTo>
                    <a:cubicBezTo>
                      <a:pt x="461149" y="1110340"/>
                      <a:pt x="439810" y="1124045"/>
                      <a:pt x="421601" y="1119166"/>
                    </a:cubicBezTo>
                    <a:cubicBezTo>
                      <a:pt x="412498" y="1116726"/>
                      <a:pt x="405038" y="1109871"/>
                      <a:pt x="399345" y="1099566"/>
                    </a:cubicBezTo>
                    <a:lnTo>
                      <a:pt x="395677" y="1086884"/>
                    </a:lnTo>
                    <a:lnTo>
                      <a:pt x="394373" y="1088536"/>
                    </a:lnTo>
                    <a:cubicBezTo>
                      <a:pt x="376842" y="1106021"/>
                      <a:pt x="359471" y="1114062"/>
                      <a:pt x="346414" y="1108513"/>
                    </a:cubicBezTo>
                    <a:cubicBezTo>
                      <a:pt x="339886" y="1105739"/>
                      <a:pt x="335054" y="1099832"/>
                      <a:pt x="331906" y="1091522"/>
                    </a:cubicBezTo>
                    <a:lnTo>
                      <a:pt x="327704" y="1061549"/>
                    </a:lnTo>
                    <a:lnTo>
                      <a:pt x="323419" y="1067744"/>
                    </a:lnTo>
                    <a:cubicBezTo>
                      <a:pt x="293908" y="1103260"/>
                      <a:pt x="262129" y="1121788"/>
                      <a:pt x="243700" y="1111148"/>
                    </a:cubicBezTo>
                    <a:cubicBezTo>
                      <a:pt x="231414" y="1104055"/>
                      <a:pt x="227388" y="1085341"/>
                      <a:pt x="230811" y="1060819"/>
                    </a:cubicBezTo>
                    <a:lnTo>
                      <a:pt x="232477" y="1054476"/>
                    </a:lnTo>
                    <a:lnTo>
                      <a:pt x="218873" y="1063779"/>
                    </a:lnTo>
                    <a:cubicBezTo>
                      <a:pt x="196929" y="1075246"/>
                      <a:pt x="177951" y="1077745"/>
                      <a:pt x="167141" y="1068559"/>
                    </a:cubicBezTo>
                    <a:cubicBezTo>
                      <a:pt x="161736" y="1063966"/>
                      <a:pt x="158884" y="1056886"/>
                      <a:pt x="158355" y="1048016"/>
                    </a:cubicBezTo>
                    <a:lnTo>
                      <a:pt x="159682" y="1039960"/>
                    </a:lnTo>
                    <a:lnTo>
                      <a:pt x="145017" y="1051600"/>
                    </a:lnTo>
                    <a:cubicBezTo>
                      <a:pt x="75548" y="1097234"/>
                      <a:pt x="11199" y="1121995"/>
                      <a:pt x="1289" y="1106909"/>
                    </a:cubicBezTo>
                    <a:cubicBezTo>
                      <a:pt x="-8621" y="1091823"/>
                      <a:pt x="39660" y="1042601"/>
                      <a:pt x="109129" y="996967"/>
                    </a:cubicBezTo>
                    <a:lnTo>
                      <a:pt x="115536" y="993342"/>
                    </a:lnTo>
                    <a:lnTo>
                      <a:pt x="187643" y="919448"/>
                    </a:lnTo>
                    <a:cubicBezTo>
                      <a:pt x="352467" y="731953"/>
                      <a:pt x="453385" y="479921"/>
                      <a:pt x="453385" y="20277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3300"/>
                  </a:gs>
                  <a:gs pos="100000">
                    <a:srgbClr val="006600"/>
                  </a:gs>
                  <a:gs pos="20000">
                    <a:srgbClr val="92D050"/>
                  </a:gs>
                  <a:gs pos="50000">
                    <a:srgbClr val="FFFFCC"/>
                  </a:gs>
                  <a:gs pos="80000">
                    <a:srgbClr val="92D050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0386E49A-C75A-491F-AFF1-62DC11A5B73C}"/>
                  </a:ext>
                </a:extLst>
              </p:cNvPr>
              <p:cNvSpPr/>
              <p:nvPr/>
            </p:nvSpPr>
            <p:spPr>
              <a:xfrm>
                <a:off x="5033339" y="3453130"/>
                <a:ext cx="1808140" cy="1540950"/>
              </a:xfrm>
              <a:custGeom>
                <a:avLst/>
                <a:gdLst>
                  <a:gd name="connsiteX0" fmla="*/ 1133701 w 1808140"/>
                  <a:gd name="connsiteY0" fmla="*/ 78964 h 1576282"/>
                  <a:gd name="connsiteX1" fmla="*/ 1162620 w 1808140"/>
                  <a:gd name="connsiteY1" fmla="*/ 150124 h 1576282"/>
                  <a:gd name="connsiteX2" fmla="*/ 1265607 w 1808140"/>
                  <a:gd name="connsiteY2" fmla="*/ 891653 h 1576282"/>
                  <a:gd name="connsiteX3" fmla="*/ 1164888 w 1808140"/>
                  <a:gd name="connsiteY3" fmla="*/ 1509357 h 1576282"/>
                  <a:gd name="connsiteX4" fmla="*/ 1161214 w 1808140"/>
                  <a:gd name="connsiteY4" fmla="*/ 1515283 h 1576282"/>
                  <a:gd name="connsiteX5" fmla="*/ 1180046 w 1808140"/>
                  <a:gd name="connsiteY5" fmla="*/ 1388870 h 1576282"/>
                  <a:gd name="connsiteX6" fmla="*/ 1202107 w 1808140"/>
                  <a:gd name="connsiteY6" fmla="*/ 923711 h 1576282"/>
                  <a:gd name="connsiteX7" fmla="*/ 1152901 w 1808140"/>
                  <a:gd name="connsiteY7" fmla="*/ 185587 h 1576282"/>
                  <a:gd name="connsiteX8" fmla="*/ 909077 w 1808140"/>
                  <a:gd name="connsiteY8" fmla="*/ 78964 h 1576282"/>
                  <a:gd name="connsiteX9" fmla="*/ 931936 w 1808140"/>
                  <a:gd name="connsiteY9" fmla="*/ 907448 h 1576282"/>
                  <a:gd name="connsiteX10" fmla="*/ 909372 w 1808140"/>
                  <a:gd name="connsiteY10" fmla="*/ 1540282 h 1576282"/>
                  <a:gd name="connsiteX11" fmla="*/ 886217 w 1808140"/>
                  <a:gd name="connsiteY11" fmla="*/ 907448 h 1576282"/>
                  <a:gd name="connsiteX12" fmla="*/ 909077 w 1808140"/>
                  <a:gd name="connsiteY12" fmla="*/ 78964 h 1576282"/>
                  <a:gd name="connsiteX13" fmla="*/ 694273 w 1808140"/>
                  <a:gd name="connsiteY13" fmla="*/ 78964 h 1576282"/>
                  <a:gd name="connsiteX14" fmla="*/ 675074 w 1808140"/>
                  <a:gd name="connsiteY14" fmla="*/ 185587 h 1576282"/>
                  <a:gd name="connsiteX15" fmla="*/ 625867 w 1808140"/>
                  <a:gd name="connsiteY15" fmla="*/ 923711 h 1576282"/>
                  <a:gd name="connsiteX16" fmla="*/ 649090 w 1808140"/>
                  <a:gd name="connsiteY16" fmla="*/ 1388870 h 1576282"/>
                  <a:gd name="connsiteX17" fmla="*/ 667939 w 1808140"/>
                  <a:gd name="connsiteY17" fmla="*/ 1509852 h 1576282"/>
                  <a:gd name="connsiteX18" fmla="*/ 667622 w 1808140"/>
                  <a:gd name="connsiteY18" fmla="*/ 1509357 h 1576282"/>
                  <a:gd name="connsiteX19" fmla="*/ 562367 w 1808140"/>
                  <a:gd name="connsiteY19" fmla="*/ 891653 h 1576282"/>
                  <a:gd name="connsiteX20" fmla="*/ 665354 w 1808140"/>
                  <a:gd name="connsiteY20" fmla="*/ 150124 h 1576282"/>
                  <a:gd name="connsiteX21" fmla="*/ 1313437 w 1808140"/>
                  <a:gd name="connsiteY21" fmla="*/ 69972 h 1576282"/>
                  <a:gd name="connsiteX22" fmla="*/ 1373656 w 1808140"/>
                  <a:gd name="connsiteY22" fmla="*/ 150123 h 1576282"/>
                  <a:gd name="connsiteX23" fmla="*/ 1564057 w 1808140"/>
                  <a:gd name="connsiteY23" fmla="*/ 891652 h 1576282"/>
                  <a:gd name="connsiteX24" fmla="*/ 1377849 w 1808140"/>
                  <a:gd name="connsiteY24" fmla="*/ 1509356 h 1576282"/>
                  <a:gd name="connsiteX25" fmla="*/ 1364238 w 1808140"/>
                  <a:gd name="connsiteY25" fmla="*/ 1521230 h 1576282"/>
                  <a:gd name="connsiteX26" fmla="*/ 1397483 w 1808140"/>
                  <a:gd name="connsiteY26" fmla="*/ 1463418 h 1576282"/>
                  <a:gd name="connsiteX27" fmla="*/ 1494207 w 1808140"/>
                  <a:gd name="connsiteY27" fmla="*/ 904156 h 1576282"/>
                  <a:gd name="connsiteX28" fmla="*/ 1324265 w 1808140"/>
                  <a:gd name="connsiteY28" fmla="*/ 87749 h 1576282"/>
                  <a:gd name="connsiteX29" fmla="*/ 514537 w 1808140"/>
                  <a:gd name="connsiteY29" fmla="*/ 69972 h 1576282"/>
                  <a:gd name="connsiteX30" fmla="*/ 503710 w 1808140"/>
                  <a:gd name="connsiteY30" fmla="*/ 87749 h 1576282"/>
                  <a:gd name="connsiteX31" fmla="*/ 333767 w 1808140"/>
                  <a:gd name="connsiteY31" fmla="*/ 904156 h 1576282"/>
                  <a:gd name="connsiteX32" fmla="*/ 435228 w 1808140"/>
                  <a:gd name="connsiteY32" fmla="*/ 1463418 h 1576282"/>
                  <a:gd name="connsiteX33" fmla="*/ 466954 w 1808140"/>
                  <a:gd name="connsiteY33" fmla="*/ 1516489 h 1576282"/>
                  <a:gd name="connsiteX34" fmla="*/ 458512 w 1808140"/>
                  <a:gd name="connsiteY34" fmla="*/ 1509356 h 1576282"/>
                  <a:gd name="connsiteX35" fmla="*/ 263917 w 1808140"/>
                  <a:gd name="connsiteY35" fmla="*/ 891652 h 1576282"/>
                  <a:gd name="connsiteX36" fmla="*/ 454318 w 1808140"/>
                  <a:gd name="connsiteY36" fmla="*/ 150123 h 1576282"/>
                  <a:gd name="connsiteX37" fmla="*/ 1320002 w 1808140"/>
                  <a:gd name="connsiteY37" fmla="*/ 1 h 1576282"/>
                  <a:gd name="connsiteX38" fmla="*/ 1335003 w 1808140"/>
                  <a:gd name="connsiteY38" fmla="*/ 8078 h 1576282"/>
                  <a:gd name="connsiteX39" fmla="*/ 1808140 w 1808140"/>
                  <a:gd name="connsiteY39" fmla="*/ 896678 h 1576282"/>
                  <a:gd name="connsiteX40" fmla="*/ 1417518 w 1808140"/>
                  <a:gd name="connsiteY40" fmla="*/ 1571519 h 1576282"/>
                  <a:gd name="connsiteX41" fmla="*/ 1404371 w 1808140"/>
                  <a:gd name="connsiteY41" fmla="*/ 1576282 h 1576282"/>
                  <a:gd name="connsiteX42" fmla="*/ 1499334 w 1808140"/>
                  <a:gd name="connsiteY42" fmla="*/ 1512299 h 1576282"/>
                  <a:gd name="connsiteX43" fmla="*/ 1738290 w 1808140"/>
                  <a:gd name="connsiteY43" fmla="*/ 900079 h 1576282"/>
                  <a:gd name="connsiteX44" fmla="*/ 1370490 w 1808140"/>
                  <a:gd name="connsiteY44" fmla="*/ 38216 h 1576282"/>
                  <a:gd name="connsiteX45" fmla="*/ 488138 w 1808140"/>
                  <a:gd name="connsiteY45" fmla="*/ 0 h 1576282"/>
                  <a:gd name="connsiteX46" fmla="*/ 437650 w 1808140"/>
                  <a:gd name="connsiteY46" fmla="*/ 38215 h 1576282"/>
                  <a:gd name="connsiteX47" fmla="*/ 69850 w 1808140"/>
                  <a:gd name="connsiteY47" fmla="*/ 900078 h 1576282"/>
                  <a:gd name="connsiteX48" fmla="*/ 319569 w 1808140"/>
                  <a:gd name="connsiteY48" fmla="*/ 1512298 h 1576282"/>
                  <a:gd name="connsiteX49" fmla="*/ 414761 w 1808140"/>
                  <a:gd name="connsiteY49" fmla="*/ 1574414 h 1576282"/>
                  <a:gd name="connsiteX50" fmla="*/ 406569 w 1808140"/>
                  <a:gd name="connsiteY50" fmla="*/ 1571518 h 1576282"/>
                  <a:gd name="connsiteX51" fmla="*/ 0 w 1808140"/>
                  <a:gd name="connsiteY51" fmla="*/ 896677 h 1576282"/>
                  <a:gd name="connsiteX52" fmla="*/ 473137 w 1808140"/>
                  <a:gd name="connsiteY52" fmla="*/ 8077 h 1576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808140" h="1576282">
                    <a:moveTo>
                      <a:pt x="1133701" y="78964"/>
                    </a:moveTo>
                    <a:lnTo>
                      <a:pt x="1162620" y="150124"/>
                    </a:lnTo>
                    <a:cubicBezTo>
                      <a:pt x="1226251" y="339898"/>
                      <a:pt x="1265607" y="602068"/>
                      <a:pt x="1265607" y="891653"/>
                    </a:cubicBezTo>
                    <a:cubicBezTo>
                      <a:pt x="1265607" y="1181238"/>
                      <a:pt x="1227385" y="1381496"/>
                      <a:pt x="1164888" y="1509357"/>
                    </a:cubicBezTo>
                    <a:lnTo>
                      <a:pt x="1161214" y="1515283"/>
                    </a:lnTo>
                    <a:lnTo>
                      <a:pt x="1180046" y="1388870"/>
                    </a:lnTo>
                    <a:cubicBezTo>
                      <a:pt x="1194277" y="1260154"/>
                      <a:pt x="1202107" y="1105989"/>
                      <a:pt x="1202107" y="923711"/>
                    </a:cubicBezTo>
                    <a:cubicBezTo>
                      <a:pt x="1202107" y="650293"/>
                      <a:pt x="1183967" y="396288"/>
                      <a:pt x="1152901" y="185587"/>
                    </a:cubicBezTo>
                    <a:close/>
                    <a:moveTo>
                      <a:pt x="909077" y="78964"/>
                    </a:moveTo>
                    <a:cubicBezTo>
                      <a:pt x="921702" y="78964"/>
                      <a:pt x="931936" y="449889"/>
                      <a:pt x="931936" y="907448"/>
                    </a:cubicBezTo>
                    <a:cubicBezTo>
                      <a:pt x="931936" y="1365007"/>
                      <a:pt x="921996" y="1540282"/>
                      <a:pt x="909372" y="1540282"/>
                    </a:cubicBezTo>
                    <a:cubicBezTo>
                      <a:pt x="896747" y="1540282"/>
                      <a:pt x="886217" y="1365007"/>
                      <a:pt x="886217" y="907448"/>
                    </a:cubicBezTo>
                    <a:cubicBezTo>
                      <a:pt x="886217" y="449889"/>
                      <a:pt x="896452" y="78964"/>
                      <a:pt x="909077" y="78964"/>
                    </a:cubicBezTo>
                    <a:close/>
                    <a:moveTo>
                      <a:pt x="694273" y="78964"/>
                    </a:moveTo>
                    <a:lnTo>
                      <a:pt x="675074" y="185587"/>
                    </a:lnTo>
                    <a:cubicBezTo>
                      <a:pt x="644007" y="396288"/>
                      <a:pt x="625867" y="650293"/>
                      <a:pt x="625867" y="923711"/>
                    </a:cubicBezTo>
                    <a:cubicBezTo>
                      <a:pt x="625867" y="1105989"/>
                      <a:pt x="634162" y="1260154"/>
                      <a:pt x="649090" y="1388870"/>
                    </a:cubicBezTo>
                    <a:lnTo>
                      <a:pt x="667939" y="1509852"/>
                    </a:lnTo>
                    <a:lnTo>
                      <a:pt x="667622" y="1509357"/>
                    </a:lnTo>
                    <a:cubicBezTo>
                      <a:pt x="602858" y="1381496"/>
                      <a:pt x="562367" y="1181238"/>
                      <a:pt x="562367" y="891653"/>
                    </a:cubicBezTo>
                    <a:cubicBezTo>
                      <a:pt x="562367" y="602068"/>
                      <a:pt x="601724" y="339898"/>
                      <a:pt x="665354" y="150124"/>
                    </a:cubicBezTo>
                    <a:close/>
                    <a:moveTo>
                      <a:pt x="1313437" y="69972"/>
                    </a:moveTo>
                    <a:lnTo>
                      <a:pt x="1373656" y="150123"/>
                    </a:lnTo>
                    <a:cubicBezTo>
                      <a:pt x="1491296" y="339897"/>
                      <a:pt x="1564057" y="602067"/>
                      <a:pt x="1564057" y="891652"/>
                    </a:cubicBezTo>
                    <a:cubicBezTo>
                      <a:pt x="1564057" y="1181237"/>
                      <a:pt x="1493392" y="1381495"/>
                      <a:pt x="1377849" y="1509356"/>
                    </a:cubicBezTo>
                    <a:lnTo>
                      <a:pt x="1364238" y="1521230"/>
                    </a:lnTo>
                    <a:lnTo>
                      <a:pt x="1397483" y="1463418"/>
                    </a:lnTo>
                    <a:cubicBezTo>
                      <a:pt x="1458729" y="1327075"/>
                      <a:pt x="1494207" y="1143276"/>
                      <a:pt x="1494207" y="904156"/>
                    </a:cubicBezTo>
                    <a:cubicBezTo>
                      <a:pt x="1494207" y="585329"/>
                      <a:pt x="1429264" y="296686"/>
                      <a:pt x="1324265" y="87749"/>
                    </a:cubicBezTo>
                    <a:close/>
                    <a:moveTo>
                      <a:pt x="514537" y="69972"/>
                    </a:moveTo>
                    <a:lnTo>
                      <a:pt x="503710" y="87749"/>
                    </a:lnTo>
                    <a:cubicBezTo>
                      <a:pt x="398711" y="296686"/>
                      <a:pt x="333767" y="585329"/>
                      <a:pt x="333767" y="904156"/>
                    </a:cubicBezTo>
                    <a:cubicBezTo>
                      <a:pt x="333767" y="1143276"/>
                      <a:pt x="371350" y="1327075"/>
                      <a:pt x="435228" y="1463418"/>
                    </a:cubicBezTo>
                    <a:lnTo>
                      <a:pt x="466954" y="1516489"/>
                    </a:lnTo>
                    <a:lnTo>
                      <a:pt x="458512" y="1509356"/>
                    </a:lnTo>
                    <a:cubicBezTo>
                      <a:pt x="338775" y="1381495"/>
                      <a:pt x="263917" y="1181237"/>
                      <a:pt x="263917" y="891652"/>
                    </a:cubicBezTo>
                    <a:cubicBezTo>
                      <a:pt x="263917" y="602067"/>
                      <a:pt x="336679" y="339897"/>
                      <a:pt x="454318" y="150123"/>
                    </a:cubicBezTo>
                    <a:close/>
                    <a:moveTo>
                      <a:pt x="1320002" y="1"/>
                    </a:moveTo>
                    <a:lnTo>
                      <a:pt x="1335003" y="8078"/>
                    </a:lnTo>
                    <a:cubicBezTo>
                      <a:pt x="1616825" y="179208"/>
                      <a:pt x="1808140" y="512969"/>
                      <a:pt x="1808140" y="896678"/>
                    </a:cubicBezTo>
                    <a:cubicBezTo>
                      <a:pt x="1808140" y="1245505"/>
                      <a:pt x="1654585" y="1459830"/>
                      <a:pt x="1417518" y="1571519"/>
                    </a:cubicBezTo>
                    <a:lnTo>
                      <a:pt x="1404371" y="1576282"/>
                    </a:lnTo>
                    <a:lnTo>
                      <a:pt x="1499334" y="1512299"/>
                    </a:lnTo>
                    <a:cubicBezTo>
                      <a:pt x="1647607" y="1385573"/>
                      <a:pt x="1738290" y="1187094"/>
                      <a:pt x="1738290" y="900079"/>
                    </a:cubicBezTo>
                    <a:cubicBezTo>
                      <a:pt x="1738290" y="541311"/>
                      <a:pt x="1592395" y="224999"/>
                      <a:pt x="1370490" y="38216"/>
                    </a:cubicBezTo>
                    <a:close/>
                    <a:moveTo>
                      <a:pt x="488138" y="0"/>
                    </a:moveTo>
                    <a:lnTo>
                      <a:pt x="437650" y="38215"/>
                    </a:lnTo>
                    <a:cubicBezTo>
                      <a:pt x="215746" y="224998"/>
                      <a:pt x="69850" y="541310"/>
                      <a:pt x="69850" y="900078"/>
                    </a:cubicBezTo>
                    <a:cubicBezTo>
                      <a:pt x="69850" y="1187093"/>
                      <a:pt x="165914" y="1385572"/>
                      <a:pt x="319569" y="1512298"/>
                    </a:cubicBezTo>
                    <a:lnTo>
                      <a:pt x="414761" y="1574414"/>
                    </a:lnTo>
                    <a:lnTo>
                      <a:pt x="406569" y="1571518"/>
                    </a:lnTo>
                    <a:cubicBezTo>
                      <a:pt x="162668" y="1459829"/>
                      <a:pt x="0" y="1245504"/>
                      <a:pt x="0" y="896677"/>
                    </a:cubicBezTo>
                    <a:cubicBezTo>
                      <a:pt x="0" y="512968"/>
                      <a:pt x="191315" y="179207"/>
                      <a:pt x="473137" y="8077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93" name="グループ化 892">
                <a:extLst>
                  <a:ext uri="{FF2B5EF4-FFF2-40B4-BE49-F238E27FC236}">
                    <a16:creationId xmlns:a16="http://schemas.microsoft.com/office/drawing/2014/main" id="{A92E2E98-5CA9-4B2A-8650-5C64C9C2713F}"/>
                  </a:ext>
                </a:extLst>
              </p:cNvPr>
              <p:cNvGrpSpPr/>
              <p:nvPr/>
            </p:nvGrpSpPr>
            <p:grpSpPr>
              <a:xfrm>
                <a:off x="5124609" y="3554329"/>
                <a:ext cx="1625600" cy="1389769"/>
                <a:chOff x="577850" y="1631950"/>
                <a:chExt cx="2205979" cy="1885950"/>
              </a:xfrm>
              <a:solidFill>
                <a:srgbClr val="FFFFCC">
                  <a:alpha val="40000"/>
                </a:srgbClr>
              </a:solidFill>
            </p:grpSpPr>
            <p:sp>
              <p:nvSpPr>
                <p:cNvPr id="894" name="楕円 893">
                  <a:extLst>
                    <a:ext uri="{FF2B5EF4-FFF2-40B4-BE49-F238E27FC236}">
                      <a16:creationId xmlns:a16="http://schemas.microsoft.com/office/drawing/2014/main" id="{BD922DDE-66E0-4BE6-9C78-2533471EC4C9}"/>
                    </a:ext>
                  </a:extLst>
                </p:cNvPr>
                <p:cNvSpPr/>
                <p:nvPr/>
              </p:nvSpPr>
              <p:spPr>
                <a:xfrm>
                  <a:off x="1352550" y="1631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5" name="楕円 894">
                  <a:extLst>
                    <a:ext uri="{FF2B5EF4-FFF2-40B4-BE49-F238E27FC236}">
                      <a16:creationId xmlns:a16="http://schemas.microsoft.com/office/drawing/2014/main" id="{37E282A4-A968-43BC-BA23-FFB60EFBC1F8}"/>
                    </a:ext>
                  </a:extLst>
                </p:cNvPr>
                <p:cNvSpPr/>
                <p:nvPr/>
              </p:nvSpPr>
              <p:spPr>
                <a:xfrm>
                  <a:off x="1936750" y="17907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6" name="楕円 895">
                  <a:extLst>
                    <a:ext uri="{FF2B5EF4-FFF2-40B4-BE49-F238E27FC236}">
                      <a16:creationId xmlns:a16="http://schemas.microsoft.com/office/drawing/2014/main" id="{ECA7DA6C-D2AE-482F-BED0-349CB207E23C}"/>
                    </a:ext>
                  </a:extLst>
                </p:cNvPr>
                <p:cNvSpPr/>
                <p:nvPr/>
              </p:nvSpPr>
              <p:spPr>
                <a:xfrm>
                  <a:off x="1587500" y="20637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7" name="楕円 896">
                  <a:extLst>
                    <a:ext uri="{FF2B5EF4-FFF2-40B4-BE49-F238E27FC236}">
                      <a16:creationId xmlns:a16="http://schemas.microsoft.com/office/drawing/2014/main" id="{413D3384-ACC3-482A-97F9-FA8346C7E5FC}"/>
                    </a:ext>
                  </a:extLst>
                </p:cNvPr>
                <p:cNvSpPr/>
                <p:nvPr/>
              </p:nvSpPr>
              <p:spPr>
                <a:xfrm>
                  <a:off x="1123950" y="22733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8" name="楕円 897">
                  <a:extLst>
                    <a:ext uri="{FF2B5EF4-FFF2-40B4-BE49-F238E27FC236}">
                      <a16:creationId xmlns:a16="http://schemas.microsoft.com/office/drawing/2014/main" id="{F100712C-46EF-4147-8577-373EAE130FB4}"/>
                    </a:ext>
                  </a:extLst>
                </p:cNvPr>
                <p:cNvSpPr/>
                <p:nvPr/>
              </p:nvSpPr>
              <p:spPr>
                <a:xfrm>
                  <a:off x="1638300" y="25146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9" name="楕円 898">
                  <a:extLst>
                    <a:ext uri="{FF2B5EF4-FFF2-40B4-BE49-F238E27FC236}">
                      <a16:creationId xmlns:a16="http://schemas.microsoft.com/office/drawing/2014/main" id="{34BF5D2E-FA41-43A6-9E17-5134A4127A3E}"/>
                    </a:ext>
                  </a:extLst>
                </p:cNvPr>
                <p:cNvSpPr/>
                <p:nvPr/>
              </p:nvSpPr>
              <p:spPr>
                <a:xfrm>
                  <a:off x="1993900" y="2266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0" name="楕円 899">
                  <a:extLst>
                    <a:ext uri="{FF2B5EF4-FFF2-40B4-BE49-F238E27FC236}">
                      <a16:creationId xmlns:a16="http://schemas.microsoft.com/office/drawing/2014/main" id="{317E40FC-FC28-4B05-BE06-8DF5F3490EE1}"/>
                    </a:ext>
                  </a:extLst>
                </p:cNvPr>
                <p:cNvSpPr/>
                <p:nvPr/>
              </p:nvSpPr>
              <p:spPr>
                <a:xfrm>
                  <a:off x="1327150" y="27432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1" name="楕円 900">
                  <a:extLst>
                    <a:ext uri="{FF2B5EF4-FFF2-40B4-BE49-F238E27FC236}">
                      <a16:creationId xmlns:a16="http://schemas.microsoft.com/office/drawing/2014/main" id="{DBDD0AA5-23F3-4FAE-BE51-62977A569F46}"/>
                    </a:ext>
                  </a:extLst>
                </p:cNvPr>
                <p:cNvSpPr/>
                <p:nvPr/>
              </p:nvSpPr>
              <p:spPr>
                <a:xfrm rot="688545">
                  <a:off x="882650" y="25654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2" name="楕円 901">
                  <a:extLst>
                    <a:ext uri="{FF2B5EF4-FFF2-40B4-BE49-F238E27FC236}">
                      <a16:creationId xmlns:a16="http://schemas.microsoft.com/office/drawing/2014/main" id="{F41553BE-7FFF-4873-AFA8-38D60CDF40C9}"/>
                    </a:ext>
                  </a:extLst>
                </p:cNvPr>
                <p:cNvSpPr/>
                <p:nvPr/>
              </p:nvSpPr>
              <p:spPr>
                <a:xfrm rot="688545">
                  <a:off x="933450" y="1911351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3" name="楕円 902">
                  <a:extLst>
                    <a:ext uri="{FF2B5EF4-FFF2-40B4-BE49-F238E27FC236}">
                      <a16:creationId xmlns:a16="http://schemas.microsoft.com/office/drawing/2014/main" id="{931D920C-4AF7-4D1A-A266-0C84B967B6E6}"/>
                    </a:ext>
                  </a:extLst>
                </p:cNvPr>
                <p:cNvSpPr/>
                <p:nvPr/>
              </p:nvSpPr>
              <p:spPr>
                <a:xfrm rot="20966557">
                  <a:off x="2543635" y="2114552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4" name="楕円 903">
                  <a:extLst>
                    <a:ext uri="{FF2B5EF4-FFF2-40B4-BE49-F238E27FC236}">
                      <a16:creationId xmlns:a16="http://schemas.microsoft.com/office/drawing/2014/main" id="{20F72DD8-AB6B-4C55-BCA7-90B8BC94F9FC}"/>
                    </a:ext>
                  </a:extLst>
                </p:cNvPr>
                <p:cNvSpPr/>
                <p:nvPr/>
              </p:nvSpPr>
              <p:spPr>
                <a:xfrm rot="20966557">
                  <a:off x="2466328" y="2620238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5" name="楕円 904">
                  <a:extLst>
                    <a:ext uri="{FF2B5EF4-FFF2-40B4-BE49-F238E27FC236}">
                      <a16:creationId xmlns:a16="http://schemas.microsoft.com/office/drawing/2014/main" id="{B661034E-34AC-4425-AE57-A730D1229DCC}"/>
                    </a:ext>
                  </a:extLst>
                </p:cNvPr>
                <p:cNvSpPr/>
                <p:nvPr/>
              </p:nvSpPr>
              <p:spPr>
                <a:xfrm>
                  <a:off x="1930400" y="27940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6" name="楕円 905">
                  <a:extLst>
                    <a:ext uri="{FF2B5EF4-FFF2-40B4-BE49-F238E27FC236}">
                      <a16:creationId xmlns:a16="http://schemas.microsoft.com/office/drawing/2014/main" id="{1DB9BCC3-6488-4751-B879-36B15F238B77}"/>
                    </a:ext>
                  </a:extLst>
                </p:cNvPr>
                <p:cNvSpPr/>
                <p:nvPr/>
              </p:nvSpPr>
              <p:spPr>
                <a:xfrm>
                  <a:off x="1689100" y="31432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7" name="楕円 906">
                  <a:extLst>
                    <a:ext uri="{FF2B5EF4-FFF2-40B4-BE49-F238E27FC236}">
                      <a16:creationId xmlns:a16="http://schemas.microsoft.com/office/drawing/2014/main" id="{560EFE9D-7EA4-4A03-AAC9-584398602BD6}"/>
                    </a:ext>
                  </a:extLst>
                </p:cNvPr>
                <p:cNvSpPr/>
                <p:nvPr/>
              </p:nvSpPr>
              <p:spPr>
                <a:xfrm rot="688545">
                  <a:off x="730250" y="29654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8" name="楕円 907">
                  <a:extLst>
                    <a:ext uri="{FF2B5EF4-FFF2-40B4-BE49-F238E27FC236}">
                      <a16:creationId xmlns:a16="http://schemas.microsoft.com/office/drawing/2014/main" id="{71045471-1D17-4EFC-8766-5604031BBACB}"/>
                    </a:ext>
                  </a:extLst>
                </p:cNvPr>
                <p:cNvSpPr/>
                <p:nvPr/>
              </p:nvSpPr>
              <p:spPr>
                <a:xfrm>
                  <a:off x="1117600" y="30924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9" name="楕円 908">
                  <a:extLst>
                    <a:ext uri="{FF2B5EF4-FFF2-40B4-BE49-F238E27FC236}">
                      <a16:creationId xmlns:a16="http://schemas.microsoft.com/office/drawing/2014/main" id="{8E14A8FE-2C46-4D6A-B2AB-B9EBC8FD3CFA}"/>
                    </a:ext>
                  </a:extLst>
                </p:cNvPr>
                <p:cNvSpPr/>
                <p:nvPr/>
              </p:nvSpPr>
              <p:spPr>
                <a:xfrm rot="20966557">
                  <a:off x="2275828" y="3071088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0" name="楕円 909">
                  <a:extLst>
                    <a:ext uri="{FF2B5EF4-FFF2-40B4-BE49-F238E27FC236}">
                      <a16:creationId xmlns:a16="http://schemas.microsoft.com/office/drawing/2014/main" id="{8D09E437-4BF8-4A32-A633-E1E5AC617A32}"/>
                    </a:ext>
                  </a:extLst>
                </p:cNvPr>
                <p:cNvSpPr/>
                <p:nvPr/>
              </p:nvSpPr>
              <p:spPr>
                <a:xfrm rot="688545">
                  <a:off x="577850" y="22352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1" name="楕円 910">
                  <a:extLst>
                    <a:ext uri="{FF2B5EF4-FFF2-40B4-BE49-F238E27FC236}">
                      <a16:creationId xmlns:a16="http://schemas.microsoft.com/office/drawing/2014/main" id="{EAF211E0-5254-41AC-B28F-DBCAB7CBC739}"/>
                    </a:ext>
                  </a:extLst>
                </p:cNvPr>
                <p:cNvSpPr/>
                <p:nvPr/>
              </p:nvSpPr>
              <p:spPr>
                <a:xfrm>
                  <a:off x="2324100" y="16764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2" name="楕円 911">
                  <a:extLst>
                    <a:ext uri="{FF2B5EF4-FFF2-40B4-BE49-F238E27FC236}">
                      <a16:creationId xmlns:a16="http://schemas.microsoft.com/office/drawing/2014/main" id="{6D89B196-3605-44F7-9157-DA004FCF5771}"/>
                    </a:ext>
                  </a:extLst>
                </p:cNvPr>
                <p:cNvSpPr/>
                <p:nvPr/>
              </p:nvSpPr>
              <p:spPr>
                <a:xfrm rot="20966557">
                  <a:off x="2733029" y="2931387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3" name="楕円 912">
                  <a:extLst>
                    <a:ext uri="{FF2B5EF4-FFF2-40B4-BE49-F238E27FC236}">
                      <a16:creationId xmlns:a16="http://schemas.microsoft.com/office/drawing/2014/main" id="{2A5B9DA0-5214-441A-A55E-050A5517C587}"/>
                    </a:ext>
                  </a:extLst>
                </p:cNvPr>
                <p:cNvSpPr/>
                <p:nvPr/>
              </p:nvSpPr>
              <p:spPr>
                <a:xfrm>
                  <a:off x="1339850" y="341630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4" name="楕円 913">
                  <a:extLst>
                    <a:ext uri="{FF2B5EF4-FFF2-40B4-BE49-F238E27FC236}">
                      <a16:creationId xmlns:a16="http://schemas.microsoft.com/office/drawing/2014/main" id="{19A15E0B-F083-47DD-99BB-6423276E7996}"/>
                    </a:ext>
                  </a:extLst>
                </p:cNvPr>
                <p:cNvSpPr/>
                <p:nvPr/>
              </p:nvSpPr>
              <p:spPr>
                <a:xfrm>
                  <a:off x="2057400" y="3409950"/>
                  <a:ext cx="508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502102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pptxh43_イチジクのイラスト</dc:title>
  <dc:subject>pptxh43_イチジクのイラスト</dc:subject>
  <dc:creator>でじけろお</dc:creator>
  <cp:revision>1</cp:revision>
  <dcterms:created xsi:type="dcterms:W3CDTF">2018-05-20T00:31:01Z</dcterms:created>
  <dcterms:modified xsi:type="dcterms:W3CDTF">2021-05-17T22:21:14Z</dcterms:modified>
  <cp:version>1</cp:version>
</cp:coreProperties>
</file>